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7"/>
  </p:notesMasterIdLst>
  <p:sldIdLst>
    <p:sldId id="256" r:id="rId2"/>
    <p:sldId id="257" r:id="rId3"/>
    <p:sldId id="292" r:id="rId4"/>
    <p:sldId id="281" r:id="rId5"/>
    <p:sldId id="282" r:id="rId6"/>
    <p:sldId id="279" r:id="rId7"/>
    <p:sldId id="280" r:id="rId8"/>
    <p:sldId id="283" r:id="rId9"/>
    <p:sldId id="284" r:id="rId10"/>
    <p:sldId id="261" r:id="rId11"/>
    <p:sldId id="267" r:id="rId12"/>
    <p:sldId id="263" r:id="rId13"/>
    <p:sldId id="291" r:id="rId14"/>
    <p:sldId id="285" r:id="rId15"/>
    <p:sldId id="268" r:id="rId16"/>
    <p:sldId id="273" r:id="rId17"/>
    <p:sldId id="295" r:id="rId18"/>
    <p:sldId id="275" r:id="rId19"/>
    <p:sldId id="286" r:id="rId20"/>
    <p:sldId id="269" r:id="rId21"/>
    <p:sldId id="293" r:id="rId22"/>
    <p:sldId id="294" r:id="rId23"/>
    <p:sldId id="289" r:id="rId24"/>
    <p:sldId id="271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D8B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7"/>
    <p:restoredTop sz="96911"/>
  </p:normalViewPr>
  <p:slideViewPr>
    <p:cSldViewPr snapToGrid="0" snapToObjects="1">
      <p:cViewPr varScale="1">
        <p:scale>
          <a:sx n="82" d="100"/>
          <a:sy n="82" d="100"/>
        </p:scale>
        <p:origin x="7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efitz\Desktop\Cumberland%20Solar\Cumberland%20Solar_rev_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efitz\Desktop\Cumberland%20Solar\Cumberland%20Solar_rev_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latin typeface="Arial" panose="020B0604020202020204" pitchFamily="34" charset="0"/>
              </a:rPr>
              <a:t>Cost</a:t>
            </a:r>
            <a:r>
              <a:rPr lang="en-US" sz="1800" b="1" i="0" dirty="0">
                <a:latin typeface="Arial" panose="020B0604020202020204" pitchFamily="34" charset="0"/>
              </a:rPr>
              <a:t> By Property – FY 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0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479018543351667E-2"/>
          <c:y val="0.11734792312020774"/>
          <c:w val="0.5220412586709049"/>
          <c:h val="0.8045583663112840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C7-B648-A95F-8BD95FE96D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C7-B648-A95F-8BD95FE96D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C7-B648-A95F-8BD95FE96D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C7-B648-A95F-8BD95FE96D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7C7-B648-A95F-8BD95FE96D3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7C7-B648-A95F-8BD95FE96D3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7C7-B648-A95F-8BD95FE96D3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7C7-B648-A95F-8BD95FE96D3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7C7-B648-A95F-8BD95FE96D3D}"/>
              </c:ext>
            </c:extLst>
          </c:dPt>
          <c:cat>
            <c:strRef>
              <c:f>'Town Consumption'!$Q$20:$Q$28</c:f>
              <c:strCache>
                <c:ptCount val="9"/>
                <c:pt idx="0">
                  <c:v>Town Hall</c:v>
                </c:pt>
                <c:pt idx="1">
                  <c:v>Valhalla Club</c:v>
                </c:pt>
                <c:pt idx="2">
                  <c:v>Drowne Rd</c:v>
                </c:pt>
                <c:pt idx="3">
                  <c:v>Fire Dept</c:v>
                </c:pt>
                <c:pt idx="4">
                  <c:v>Prince Library</c:v>
                </c:pt>
                <c:pt idx="5">
                  <c:v>115 Blackstrap</c:v>
                </c:pt>
                <c:pt idx="6">
                  <c:v>Valhalla Rd</c:v>
                </c:pt>
                <c:pt idx="7">
                  <c:v>187 Tuttle Rd</c:v>
                </c:pt>
                <c:pt idx="8">
                  <c:v>Blackstrap</c:v>
                </c:pt>
              </c:strCache>
            </c:strRef>
          </c:cat>
          <c:val>
            <c:numRef>
              <c:f>'Town Consumption'!$R$20:$R$28</c:f>
              <c:numCache>
                <c:formatCode>#,##0</c:formatCode>
                <c:ptCount val="9"/>
                <c:pt idx="0">
                  <c:v>214049</c:v>
                </c:pt>
                <c:pt idx="1">
                  <c:v>176125</c:v>
                </c:pt>
                <c:pt idx="2">
                  <c:v>86003</c:v>
                </c:pt>
                <c:pt idx="3">
                  <c:v>64642</c:v>
                </c:pt>
                <c:pt idx="4">
                  <c:v>59321</c:v>
                </c:pt>
                <c:pt idx="5">
                  <c:v>36416</c:v>
                </c:pt>
                <c:pt idx="6">
                  <c:v>24602</c:v>
                </c:pt>
                <c:pt idx="7">
                  <c:v>13283</c:v>
                </c:pt>
                <c:pt idx="8">
                  <c:v>8475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7C7-B648-A95F-8BD95FE96D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1565048182659843"/>
          <c:y val="0.10168808246244261"/>
          <c:w val="0.36411802236510832"/>
          <c:h val="0.831062413065490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Electricty Cost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EB-FF48-AF5F-E583DAD0B5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EB-FF48-AF5F-E583DAD0B5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EB-FF48-AF5F-E583DAD0B5B2}"/>
              </c:ext>
            </c:extLst>
          </c:dPt>
          <c:cat>
            <c:strRef>
              <c:f>Sheet1!$A$2:$A$4</c:f>
              <c:strCache>
                <c:ptCount val="3"/>
                <c:pt idx="0">
                  <c:v>kWh</c:v>
                </c:pt>
                <c:pt idx="1">
                  <c:v>kW</c:v>
                </c:pt>
                <c:pt idx="2">
                  <c:v>Meter</c:v>
                </c:pt>
              </c:strCache>
            </c:strRef>
          </c:cat>
          <c:val>
            <c:numRef>
              <c:f>Sheet1!$B$2:$B$4</c:f>
              <c:numCache>
                <c:formatCode>_("$"* #,##0.00_);_("$"* \(#,##0.00\);_("$"* "-"??_);_(@_)</c:formatCode>
                <c:ptCount val="3"/>
                <c:pt idx="0">
                  <c:v>57333.820399999997</c:v>
                </c:pt>
                <c:pt idx="1">
                  <c:v>23023.273657289003</c:v>
                </c:pt>
                <c:pt idx="2">
                  <c:v>3324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E7-1B41-B0F5-F4117DD6E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0" i="0" dirty="0">
                <a:latin typeface="Arial" panose="020B0604020202020204" pitchFamily="34" charset="0"/>
              </a:rPr>
              <a:t> Average </a:t>
            </a:r>
            <a:r>
              <a:rPr lang="en-US" b="0" i="0" u="sng" dirty="0">
                <a:latin typeface="Arial" panose="020B0604020202020204" pitchFamily="34" charset="0"/>
              </a:rPr>
              <a:t>Unsubsidized</a:t>
            </a:r>
            <a:r>
              <a:rPr lang="en-US" b="0" i="0" u="none" dirty="0">
                <a:latin typeface="Arial" panose="020B0604020202020204" pitchFamily="34" charset="0"/>
              </a:rPr>
              <a:t> cost</a:t>
            </a:r>
            <a:r>
              <a:rPr lang="en-US" b="0" i="0" u="none" baseline="0" dirty="0">
                <a:latin typeface="Arial" panose="020B0604020202020204" pitchFamily="34" charset="0"/>
              </a:rPr>
              <a:t> of electricity</a:t>
            </a:r>
            <a:endParaRPr lang="en-US" b="0" i="0" u="sng" dirty="0"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390-5F4C-A95B-53EDE555E71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622-004E-AA38-635D1D8834B5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390-5F4C-A95B-53EDE555E716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390-5F4C-A95B-53EDE555E716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390-5F4C-A95B-53EDE555E716}"/>
              </c:ext>
            </c:extLst>
          </c:dPt>
          <c:cat>
            <c:strRef>
              <c:f>Sheet1!$A$2:$A$6</c:f>
              <c:strCache>
                <c:ptCount val="5"/>
                <c:pt idx="0">
                  <c:v>Wind</c:v>
                </c:pt>
                <c:pt idx="1">
                  <c:v>Solar PV</c:v>
                </c:pt>
                <c:pt idx="2">
                  <c:v>Gas Combined Cycle</c:v>
                </c:pt>
                <c:pt idx="3">
                  <c:v>Biomass</c:v>
                </c:pt>
                <c:pt idx="4">
                  <c:v>Coal</c:v>
                </c:pt>
              </c:strCache>
            </c:strRef>
          </c:cat>
          <c:val>
            <c:numRef>
              <c:f>Sheet1!$B$2:$B$6</c:f>
              <c:numCache>
                <c:formatCode>_("$"* #,##0.000_);_("$"* \(#,##0.000\);_("$"* "-"??_);_(@_)</c:formatCode>
                <c:ptCount val="5"/>
                <c:pt idx="0">
                  <c:v>4.4999999999999998E-2</c:v>
                </c:pt>
                <c:pt idx="1">
                  <c:v>4.8000000000000001E-2</c:v>
                </c:pt>
                <c:pt idx="2">
                  <c:v>0.06</c:v>
                </c:pt>
                <c:pt idx="3">
                  <c:v>8.5000000000000006E-2</c:v>
                </c:pt>
                <c:pt idx="4">
                  <c:v>0.10150000000000001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22-004E-AA38-635D1D883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6416640"/>
        <c:axId val="2136432928"/>
      </c:barChart>
      <c:catAx>
        <c:axId val="213641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432928"/>
        <c:crosses val="autoZero"/>
        <c:auto val="1"/>
        <c:lblAlgn val="ctr"/>
        <c:lblOffset val="100"/>
        <c:noMultiLvlLbl val="0"/>
      </c:catAx>
      <c:valAx>
        <c:axId val="2136432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0" i="0" dirty="0">
                    <a:latin typeface="Arial" panose="020B0604020202020204" pitchFamily="34" charset="0"/>
                  </a:rPr>
                  <a:t>$/kWh (average)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.000_);_(&quot;$&quot;* \(#,##0.0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41664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dirty="0">
                <a:latin typeface="Arial" panose="020B0604020202020204" pitchFamily="34" charset="0"/>
              </a:rPr>
              <a:t>Estimated Solar Output (500kW array) vs. Town Consumption</a:t>
            </a:r>
            <a:r>
              <a:rPr lang="en-US" sz="1800" b="0" i="0" baseline="0" dirty="0">
                <a:latin typeface="Arial" panose="020B0604020202020204" pitchFamily="34" charset="0"/>
              </a:rPr>
              <a:t> (non-street light)</a:t>
            </a:r>
            <a:endParaRPr lang="en-US" sz="1800" b="0" i="0" dirty="0"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133545618361198"/>
          <c:y val="0.10882948598384082"/>
          <c:w val="0.82063714941855692"/>
          <c:h val="0.80470984259590594"/>
        </c:manualLayout>
      </c:layout>
      <c:areaChart>
        <c:grouping val="standard"/>
        <c:varyColors val="0"/>
        <c:ser>
          <c:idx val="1"/>
          <c:order val="0"/>
          <c:tx>
            <c:strRef>
              <c:f>'Production pvwatts_monthly'!$K$18</c:f>
              <c:strCache>
                <c:ptCount val="1"/>
                <c:pt idx="0">
                  <c:v>Consumption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cat>
            <c:numRef>
              <c:f>'Production pvwatts_monthly'!$I$19:$I$30</c:f>
              <c:numCache>
                <c:formatCode>mmm\-yy</c:formatCode>
                <c:ptCount val="12"/>
                <c:pt idx="0">
                  <c:v>42552</c:v>
                </c:pt>
                <c:pt idx="1">
                  <c:v>42583</c:v>
                </c:pt>
                <c:pt idx="2">
                  <c:v>42614</c:v>
                </c:pt>
                <c:pt idx="3">
                  <c:v>42644</c:v>
                </c:pt>
                <c:pt idx="4">
                  <c:v>42675</c:v>
                </c:pt>
                <c:pt idx="5">
                  <c:v>42705</c:v>
                </c:pt>
                <c:pt idx="6">
                  <c:v>42736</c:v>
                </c:pt>
                <c:pt idx="7">
                  <c:v>42767</c:v>
                </c:pt>
                <c:pt idx="8">
                  <c:v>42795</c:v>
                </c:pt>
                <c:pt idx="9">
                  <c:v>42826</c:v>
                </c:pt>
                <c:pt idx="10">
                  <c:v>42856</c:v>
                </c:pt>
                <c:pt idx="11">
                  <c:v>42887</c:v>
                </c:pt>
              </c:numCache>
            </c:numRef>
          </c:cat>
          <c:val>
            <c:numRef>
              <c:f>'Production pvwatts_monthly'!$K$19:$K$30</c:f>
              <c:numCache>
                <c:formatCode>#,##0</c:formatCode>
                <c:ptCount val="12"/>
                <c:pt idx="0">
                  <c:v>61190</c:v>
                </c:pt>
                <c:pt idx="1">
                  <c:v>65376</c:v>
                </c:pt>
                <c:pt idx="2">
                  <c:v>62905</c:v>
                </c:pt>
                <c:pt idx="3">
                  <c:v>55035</c:v>
                </c:pt>
                <c:pt idx="4">
                  <c:v>47144</c:v>
                </c:pt>
                <c:pt idx="5">
                  <c:v>52657</c:v>
                </c:pt>
                <c:pt idx="6">
                  <c:v>64737</c:v>
                </c:pt>
                <c:pt idx="7">
                  <c:v>58598</c:v>
                </c:pt>
                <c:pt idx="8">
                  <c:v>55617</c:v>
                </c:pt>
                <c:pt idx="9">
                  <c:v>52278</c:v>
                </c:pt>
                <c:pt idx="10">
                  <c:v>52647</c:v>
                </c:pt>
                <c:pt idx="11">
                  <c:v>54732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82-FF43-A840-9AF126F025D5}"/>
            </c:ext>
          </c:extLst>
        </c:ser>
        <c:ser>
          <c:idx val="0"/>
          <c:order val="1"/>
          <c:tx>
            <c:strRef>
              <c:f>'Production pvwatts_monthly'!$J$18</c:f>
              <c:strCache>
                <c:ptCount val="1"/>
                <c:pt idx="0">
                  <c:v>Solar Output</c:v>
                </c:pt>
              </c:strCache>
            </c:strRef>
          </c:tx>
          <c:spPr>
            <a:solidFill>
              <a:schemeClr val="accent1">
                <a:alpha val="76000"/>
              </a:schemeClr>
            </a:solidFill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cat>
            <c:numRef>
              <c:f>'Production pvwatts_monthly'!$I$19:$I$30</c:f>
              <c:numCache>
                <c:formatCode>mmm\-yy</c:formatCode>
                <c:ptCount val="12"/>
                <c:pt idx="0">
                  <c:v>42552</c:v>
                </c:pt>
                <c:pt idx="1">
                  <c:v>42583</c:v>
                </c:pt>
                <c:pt idx="2">
                  <c:v>42614</c:v>
                </c:pt>
                <c:pt idx="3">
                  <c:v>42644</c:v>
                </c:pt>
                <c:pt idx="4">
                  <c:v>42675</c:v>
                </c:pt>
                <c:pt idx="5">
                  <c:v>42705</c:v>
                </c:pt>
                <c:pt idx="6">
                  <c:v>42736</c:v>
                </c:pt>
                <c:pt idx="7">
                  <c:v>42767</c:v>
                </c:pt>
                <c:pt idx="8">
                  <c:v>42795</c:v>
                </c:pt>
                <c:pt idx="9">
                  <c:v>42826</c:v>
                </c:pt>
                <c:pt idx="10">
                  <c:v>42856</c:v>
                </c:pt>
                <c:pt idx="11">
                  <c:v>42887</c:v>
                </c:pt>
              </c:numCache>
            </c:numRef>
          </c:cat>
          <c:val>
            <c:numRef>
              <c:f>'Production pvwatts_monthly'!$J$19:$J$30</c:f>
              <c:numCache>
                <c:formatCode>_(* #,##0_);_(* \(#,##0\);_(* "-"??_);_(@_)</c:formatCode>
                <c:ptCount val="12"/>
                <c:pt idx="0">
                  <c:v>65973.8984375</c:v>
                </c:pt>
                <c:pt idx="1">
                  <c:v>63452.234375</c:v>
                </c:pt>
                <c:pt idx="2">
                  <c:v>56986.32421875</c:v>
                </c:pt>
                <c:pt idx="3">
                  <c:v>49507.19921875</c:v>
                </c:pt>
                <c:pt idx="4">
                  <c:v>34941.9609375</c:v>
                </c:pt>
                <c:pt idx="5">
                  <c:v>34760.09765625</c:v>
                </c:pt>
                <c:pt idx="6">
                  <c:v>43293.03125</c:v>
                </c:pt>
                <c:pt idx="7">
                  <c:v>50989.4765625</c:v>
                </c:pt>
                <c:pt idx="8">
                  <c:v>61583.71484375</c:v>
                </c:pt>
                <c:pt idx="9">
                  <c:v>60318.32421875</c:v>
                </c:pt>
                <c:pt idx="10">
                  <c:v>64819.42578125</c:v>
                </c:pt>
                <c:pt idx="11">
                  <c:v>61659.6015625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82-FF43-A840-9AF126F02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1259520"/>
        <c:axId val="1621261296"/>
      </c:areaChart>
      <c:dateAx>
        <c:axId val="162125952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1261296"/>
        <c:crosses val="autoZero"/>
        <c:auto val="1"/>
        <c:lblOffset val="100"/>
        <c:baseTimeUnit val="months"/>
      </c:dateAx>
      <c:valAx>
        <c:axId val="1621261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0" i="0" dirty="0">
                    <a:latin typeface="Arial" panose="020B0604020202020204" pitchFamily="34" charset="0"/>
                  </a:rPr>
                  <a:t>kWh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12595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77A24-8648-9E47-98F7-3DC1F76FB61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8A3C0-BBF2-CF43-AE55-07803A54D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60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Jane 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8A3C0-BBF2-CF43-AE55-07803A54DC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21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Town is still fully connected to the grid and </a:t>
            </a:r>
            <a:r>
              <a:rPr lang="en-US"/>
              <a:t>gets electricity from CMP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8A3C0-BBF2-CF43-AE55-07803A54DC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78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8A3C0-BBF2-CF43-AE55-07803A54DC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5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7F7E-ACC6-864E-8518-0A96B6C12F4F}" type="datetime1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0B133-1BB5-874E-A1CA-28A46E75A2BC}" type="datetime1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A63C3-9995-CE40-9983-639C40798805}" type="datetime1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22C4-43E5-8C48-B268-F8DFF9083E8D}" type="datetime1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1F5A-C752-6A44-A29B-1D9D797345F1}" type="datetime1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1531-A33A-7946-8487-AC47C25B2A36}" type="datetime1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F218-7ECF-EA49-A4AC-C11E1DDF3430}" type="datetime1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53F6-1297-FC4E-AA6D-53BDBA5C2197}" type="datetime1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5150B-17BF-A14D-881E-012452649432}" type="datetime1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314" y="-7936"/>
            <a:ext cx="9913709" cy="1289890"/>
          </a:xfrm>
        </p:spPr>
        <p:txBody>
          <a:bodyPr anchor="t"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9314" y="1281954"/>
            <a:ext cx="10018713" cy="4509247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32A78-C69F-0546-AACC-68A8AF3A57D6}" type="datetime1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6488" y="6351763"/>
            <a:ext cx="551167" cy="365125"/>
          </a:xfrm>
        </p:spPr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627" y="2373809"/>
            <a:ext cx="8930747" cy="2110382"/>
          </a:xfrm>
        </p:spPr>
        <p:txBody>
          <a:bodyPr anchor="ctr">
            <a:normAutofit/>
          </a:bodyPr>
          <a:lstStyle>
            <a:lvl1pPr algn="ctr">
              <a:defRPr sz="54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D852-E3BB-5247-9269-7E15F1A9C8EB}" type="datetime1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6488" y="6361176"/>
            <a:ext cx="551167" cy="365125"/>
          </a:xfrm>
        </p:spPr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7521-BB5B-8444-86B2-5FD1E7D9A895}" type="datetime1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F749-5459-5941-A96C-57FF95987F2B}" type="datetime1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832E4-5C59-2243-A5F4-EECB2BA0B9F1}" type="datetime1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3632-2F81-8943-9471-FB15135E9229}" type="datetime1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81D4-CAAF-D94D-BB14-089C89BF60F9}" type="datetime1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CFDCE-058A-BD48-81F7-A71578388FC8}" type="datetime1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Arial" panose="020B0604020202020204" pitchFamily="34" charset="0"/>
              </a:defRPr>
            </a:lvl1pPr>
          </a:lstStyle>
          <a:p>
            <a:fld id="{A778B25F-1DD6-7747-9B6B-D05D7F3369F9}" type="datetime1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3023" y="6370320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effectLst/>
                <a:latin typeface="Arial" panose="020B0604020202020204" pitchFamily="34" charset="0"/>
              </a:defRPr>
            </a:lvl1pPr>
          </a:lstStyle>
          <a:p>
            <a:fld id="{D47C54CF-61DD-3244-9578-125A111C63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0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b="0" i="0" kern="1200" cap="none">
          <a:ln w="3175" cmpd="sng">
            <a:noFill/>
          </a:ln>
          <a:solidFill>
            <a:schemeClr val="tx1"/>
          </a:solidFill>
          <a:effectLst/>
          <a:latin typeface="Arial" panose="020B0604020202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b="0" i="0" kern="1200" cap="none">
          <a:solidFill>
            <a:schemeClr val="tx1"/>
          </a:solidFill>
          <a:effectLst/>
          <a:latin typeface="Arial" panose="020B06040202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b="0" i="0" kern="1200" cap="none">
          <a:solidFill>
            <a:schemeClr val="tx1"/>
          </a:solidFill>
          <a:effectLst/>
          <a:latin typeface="Arial" panose="020B0604020202020204" pitchFamily="34" charset="0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b="0" i="0" kern="1200" cap="none">
          <a:solidFill>
            <a:schemeClr val="tx1"/>
          </a:solidFill>
          <a:effectLst/>
          <a:latin typeface="Arial" panose="020B0604020202020204" pitchFamily="34" charset="0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b="0" i="0" kern="1200" cap="none">
          <a:solidFill>
            <a:schemeClr val="tx1"/>
          </a:solidFill>
          <a:effectLst/>
          <a:latin typeface="Arial" panose="020B0604020202020204" pitchFamily="34" charset="0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b="0" i="0" kern="1200" cap="none">
          <a:solidFill>
            <a:schemeClr val="tx1"/>
          </a:solidFill>
          <a:effectLst/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6272" y="1380068"/>
            <a:ext cx="9326751" cy="2616199"/>
          </a:xfrm>
        </p:spPr>
        <p:txBody>
          <a:bodyPr anchor="t">
            <a:normAutofit fontScale="90000"/>
          </a:bodyPr>
          <a:lstStyle/>
          <a:p>
            <a:r>
              <a:rPr lang="en-US" b="1" dirty="0"/>
              <a:t>Brownfield to Greenfield: Solar on the Town Landfill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February 2018</a:t>
            </a:r>
          </a:p>
          <a:p>
            <a:r>
              <a:rPr lang="en-US" dirty="0"/>
              <a:t>Prepared by the Cumberland Climate Action Team</a:t>
            </a:r>
          </a:p>
          <a:p>
            <a:r>
              <a:rPr lang="en-US" dirty="0"/>
              <a:t>Eric Fitz, Denny Gallaudet, and Jane Wilson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D4FEF-B541-E544-9432-95793B84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5"/>
    </mc:Choice>
    <mc:Fallback xmlns="">
      <p:transition spd="slow" advTm="2174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Solar PV work?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7E00B6-424E-5348-A87D-D4EEC8F175C1}"/>
              </a:ext>
            </a:extLst>
          </p:cNvPr>
          <p:cNvGrpSpPr/>
          <p:nvPr/>
        </p:nvGrpSpPr>
        <p:grpSpPr>
          <a:xfrm>
            <a:off x="2626868" y="693431"/>
            <a:ext cx="8199628" cy="5931646"/>
            <a:chOff x="2626868" y="693431"/>
            <a:chExt cx="8199628" cy="59316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A7A95-884A-714F-A3FA-0F473F29F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6868" y="693431"/>
              <a:ext cx="8199628" cy="5931646"/>
            </a:xfrm>
            <a:prstGeom prst="rect">
              <a:avLst/>
            </a:prstGeom>
            <a:ln w="476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D1B89E-E176-234C-A4AF-48C269C49810}"/>
                </a:ext>
              </a:extLst>
            </p:cNvPr>
            <p:cNvSpPr/>
            <p:nvPr/>
          </p:nvSpPr>
          <p:spPr>
            <a:xfrm>
              <a:off x="3849624" y="6126480"/>
              <a:ext cx="5074920" cy="475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47B483-24E6-E84B-ACA4-CF331184F023}"/>
                </a:ext>
              </a:extLst>
            </p:cNvPr>
            <p:cNvSpPr/>
            <p:nvPr/>
          </p:nvSpPr>
          <p:spPr>
            <a:xfrm>
              <a:off x="6789130" y="2896736"/>
              <a:ext cx="654086" cy="614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6ECA2D-E28D-2247-8F8A-DED4F858A554}"/>
                </a:ext>
              </a:extLst>
            </p:cNvPr>
            <p:cNvSpPr/>
            <p:nvPr/>
          </p:nvSpPr>
          <p:spPr>
            <a:xfrm>
              <a:off x="7363968" y="3953515"/>
              <a:ext cx="527304" cy="778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BF0F41-D26F-4440-9C92-727ABCF37BE7}"/>
                </a:ext>
              </a:extLst>
            </p:cNvPr>
            <p:cNvSpPr/>
            <p:nvPr/>
          </p:nvSpPr>
          <p:spPr>
            <a:xfrm>
              <a:off x="8093964" y="3989876"/>
              <a:ext cx="2475992" cy="23908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F42DF7-968E-8744-A87F-BD671295C1CA}"/>
                </a:ext>
              </a:extLst>
            </p:cNvPr>
            <p:cNvSpPr/>
            <p:nvPr/>
          </p:nvSpPr>
          <p:spPr>
            <a:xfrm>
              <a:off x="9194165" y="2819119"/>
              <a:ext cx="1360678" cy="2341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DEAD03-9413-5D46-A8BE-59A588418DB6}"/>
                </a:ext>
              </a:extLst>
            </p:cNvPr>
            <p:cNvSpPr/>
            <p:nvPr/>
          </p:nvSpPr>
          <p:spPr>
            <a:xfrm>
              <a:off x="7363968" y="5320955"/>
              <a:ext cx="1360678" cy="950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4130C36-996D-DC4E-B4E6-CCB4AEAB7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8910" y="4892861"/>
              <a:ext cx="306810" cy="7746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BA2E28A-E0A0-5242-B629-9EF08DBAE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152186">
              <a:off x="7013768" y="5680116"/>
              <a:ext cx="384187" cy="303545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ED30ACB-BA35-F442-AB0E-E8982C4EDA2C}"/>
                </a:ext>
              </a:extLst>
            </p:cNvPr>
            <p:cNvSpPr/>
            <p:nvPr/>
          </p:nvSpPr>
          <p:spPr>
            <a:xfrm rot="20732939">
              <a:off x="7089954" y="3791838"/>
              <a:ext cx="737368" cy="174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9A545A-B2CA-F247-BAA0-7332B8DB85C1}"/>
                </a:ext>
              </a:extLst>
            </p:cNvPr>
            <p:cNvSpPr/>
            <p:nvPr/>
          </p:nvSpPr>
          <p:spPr>
            <a:xfrm>
              <a:off x="9162641" y="1175203"/>
              <a:ext cx="1627068" cy="2341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787BDC1-FDFE-3348-B93C-79051FD99444}"/>
                </a:ext>
              </a:extLst>
            </p:cNvPr>
            <p:cNvSpPr/>
            <p:nvPr/>
          </p:nvSpPr>
          <p:spPr>
            <a:xfrm>
              <a:off x="2738057" y="3597514"/>
              <a:ext cx="973899" cy="553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10E2D96-32F5-6C40-B52F-D0D685131ED8}"/>
                </a:ext>
              </a:extLst>
            </p:cNvPr>
            <p:cNvSpPr txBox="1"/>
            <p:nvPr/>
          </p:nvSpPr>
          <p:spPr>
            <a:xfrm>
              <a:off x="5151189" y="389713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DC</a:t>
              </a:r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09B164A-ACE7-1C4B-81A8-71B9FCA3CCC4}"/>
                </a:ext>
              </a:extLst>
            </p:cNvPr>
            <p:cNvSpPr txBox="1"/>
            <p:nvPr/>
          </p:nvSpPr>
          <p:spPr>
            <a:xfrm>
              <a:off x="4723707" y="569538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AC</a:t>
              </a:r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961F23E-DC58-FC42-9C8E-32EFFA35BE6F}"/>
                </a:ext>
              </a:extLst>
            </p:cNvPr>
            <p:cNvSpPr/>
            <p:nvPr/>
          </p:nvSpPr>
          <p:spPr>
            <a:xfrm>
              <a:off x="2714470" y="3962662"/>
              <a:ext cx="1442860" cy="1652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FCF72D-5CB6-D84B-A64F-2D534B2E1646}"/>
                </a:ext>
              </a:extLst>
            </p:cNvPr>
            <p:cNvSpPr/>
            <p:nvPr/>
          </p:nvSpPr>
          <p:spPr>
            <a:xfrm>
              <a:off x="5354941" y="840085"/>
              <a:ext cx="3459450" cy="760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D2EACB3-C678-664B-8AA5-35C6C09FB3B2}"/>
              </a:ext>
            </a:extLst>
          </p:cNvPr>
          <p:cNvGrpSpPr/>
          <p:nvPr/>
        </p:nvGrpSpPr>
        <p:grpSpPr>
          <a:xfrm>
            <a:off x="5250815" y="832608"/>
            <a:ext cx="3261868" cy="731520"/>
            <a:chOff x="5449824" y="804672"/>
            <a:chExt cx="3261868" cy="7315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7AAFC1-6E8A-E54F-B189-D1E12884A0E1}"/>
                </a:ext>
              </a:extLst>
            </p:cNvPr>
            <p:cNvSpPr/>
            <p:nvPr/>
          </p:nvSpPr>
          <p:spPr>
            <a:xfrm>
              <a:off x="5449824" y="804672"/>
              <a:ext cx="438912" cy="73152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7872AA-E705-1047-AFC4-45B651D6DADC}"/>
                </a:ext>
              </a:extLst>
            </p:cNvPr>
            <p:cNvSpPr/>
            <p:nvPr/>
          </p:nvSpPr>
          <p:spPr>
            <a:xfrm>
              <a:off x="5888736" y="804672"/>
              <a:ext cx="2822956" cy="7315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Solar panels convert sunlight into DC Power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77C0475-2EC0-F249-910E-34ACE8C50D89}"/>
              </a:ext>
            </a:extLst>
          </p:cNvPr>
          <p:cNvGrpSpPr/>
          <p:nvPr/>
        </p:nvGrpSpPr>
        <p:grpSpPr>
          <a:xfrm>
            <a:off x="2643759" y="3659254"/>
            <a:ext cx="1732026" cy="1898645"/>
            <a:chOff x="2675382" y="3587755"/>
            <a:chExt cx="1732026" cy="18986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C0C3B7-FECE-0748-A6E8-21E6FFF33C4F}"/>
                </a:ext>
              </a:extLst>
            </p:cNvPr>
            <p:cNvSpPr/>
            <p:nvPr/>
          </p:nvSpPr>
          <p:spPr>
            <a:xfrm>
              <a:off x="3968496" y="3587755"/>
              <a:ext cx="438912" cy="73152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6EF429-286D-4C45-8851-23EC310487D3}"/>
                </a:ext>
              </a:extLst>
            </p:cNvPr>
            <p:cNvSpPr/>
            <p:nvPr/>
          </p:nvSpPr>
          <p:spPr>
            <a:xfrm>
              <a:off x="2675382" y="4230624"/>
              <a:ext cx="1732026" cy="125577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Inverter converts DC to AC Power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790AED-CB17-974B-AD34-B9C9F28CCCFA}"/>
              </a:ext>
            </a:extLst>
          </p:cNvPr>
          <p:cNvGrpSpPr/>
          <p:nvPr/>
        </p:nvGrpSpPr>
        <p:grpSpPr>
          <a:xfrm>
            <a:off x="7768971" y="1991955"/>
            <a:ext cx="3005328" cy="731520"/>
            <a:chOff x="7363968" y="4754880"/>
            <a:chExt cx="3005328" cy="7315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4350374-0475-7A4D-9D7F-AA09EC854341}"/>
                </a:ext>
              </a:extLst>
            </p:cNvPr>
            <p:cNvSpPr/>
            <p:nvPr/>
          </p:nvSpPr>
          <p:spPr>
            <a:xfrm>
              <a:off x="7363968" y="4754880"/>
              <a:ext cx="438912" cy="73152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3DE0E81-3C91-A145-B614-E5B38DD48CB5}"/>
                </a:ext>
              </a:extLst>
            </p:cNvPr>
            <p:cNvSpPr/>
            <p:nvPr/>
          </p:nvSpPr>
          <p:spPr>
            <a:xfrm>
              <a:off x="7805928" y="4754880"/>
              <a:ext cx="2563368" cy="7315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flows out to the electric grid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93CB8F-BAC4-9146-A84B-288302B8C9B9}"/>
              </a:ext>
            </a:extLst>
          </p:cNvPr>
          <p:cNvGrpSpPr/>
          <p:nvPr/>
        </p:nvGrpSpPr>
        <p:grpSpPr>
          <a:xfrm>
            <a:off x="7469764" y="5064815"/>
            <a:ext cx="3005328" cy="731520"/>
            <a:chOff x="7363968" y="4754880"/>
            <a:chExt cx="3005328" cy="7315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FE310D-2F47-1144-8D11-0D65A9DBC031}"/>
                </a:ext>
              </a:extLst>
            </p:cNvPr>
            <p:cNvSpPr/>
            <p:nvPr/>
          </p:nvSpPr>
          <p:spPr>
            <a:xfrm>
              <a:off x="7363968" y="4754880"/>
              <a:ext cx="438912" cy="73152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82EDA6-AA24-7E40-A1B8-6D9F0C5AC63C}"/>
                </a:ext>
              </a:extLst>
            </p:cNvPr>
            <p:cNvSpPr/>
            <p:nvPr/>
          </p:nvSpPr>
          <p:spPr>
            <a:xfrm>
              <a:off x="7805928" y="4754880"/>
              <a:ext cx="2563368" cy="7315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meter records generated energy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C1A379-F5AC-084D-B16C-BB7DD9EB3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06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3"/>
    </mc:Choice>
    <mc:Fallback xmlns="">
      <p:transition spd="slow" advTm="2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AAA64F8-3816-394D-A534-0631F9530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Cumberland has better solar potential </a:t>
            </a:r>
            <a:br>
              <a:rPr lang="en-US" dirty="0"/>
            </a:br>
            <a:r>
              <a:rPr lang="en-US" dirty="0"/>
              <a:t>than Houston!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76C497-764D-B042-80D4-59B1A48945F0}"/>
              </a:ext>
            </a:extLst>
          </p:cNvPr>
          <p:cNvGrpSpPr/>
          <p:nvPr/>
        </p:nvGrpSpPr>
        <p:grpSpPr>
          <a:xfrm>
            <a:off x="1908523" y="1281954"/>
            <a:ext cx="5599673" cy="5371444"/>
            <a:chOff x="3485863" y="1101915"/>
            <a:chExt cx="5599673" cy="53714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 descr="http://solargis.com/assets/graphic/free-map/DNI/Solargis-North-America-DNI-solar-resource-map-en.png">
              <a:extLst>
                <a:ext uri="{FF2B5EF4-FFF2-40B4-BE49-F238E27FC236}">
                  <a16:creationId xmlns:a16="http://schemas.microsoft.com/office/drawing/2014/main" id="{00000000-0008-0000-0000-0000020000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8" t="18531" r="1772"/>
            <a:stretch/>
          </p:blipFill>
          <p:spPr bwMode="auto">
            <a:xfrm>
              <a:off x="3515096" y="1802666"/>
              <a:ext cx="5546690" cy="4670693"/>
            </a:xfrm>
            <a:prstGeom prst="rect">
              <a:avLst/>
            </a:prstGeom>
            <a:noFill/>
            <a:ln w="44450">
              <a:solidFill>
                <a:schemeClr val="accent1">
                  <a:lumMod val="50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103E88A-AFB9-CA44-8039-E96D9B9D1B65}"/>
                </a:ext>
              </a:extLst>
            </p:cNvPr>
            <p:cNvSpPr/>
            <p:nvPr/>
          </p:nvSpPr>
          <p:spPr>
            <a:xfrm>
              <a:off x="3485863" y="1101915"/>
              <a:ext cx="5599673" cy="678866"/>
            </a:xfrm>
            <a:prstGeom prst="rect">
              <a:avLst/>
            </a:prstGeom>
            <a:ln w="444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US Solar Insolation (Sun Intensity)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3200B7-D9CE-F543-BB3C-1457E9D9D1F3}"/>
              </a:ext>
            </a:extLst>
          </p:cNvPr>
          <p:cNvGrpSpPr/>
          <p:nvPr/>
        </p:nvGrpSpPr>
        <p:grpSpPr>
          <a:xfrm>
            <a:off x="5512450" y="2026872"/>
            <a:ext cx="3066788" cy="2677666"/>
            <a:chOff x="7089790" y="1846833"/>
            <a:chExt cx="3066788" cy="2677666"/>
          </a:xfrm>
        </p:grpSpPr>
        <p:pic>
          <p:nvPicPr>
            <p:cNvPr id="10" name="Picture 9" descr="http://solargis.com/assets/graphic/free-map/DNI/Solargis-North-America-DNI-solar-resource-map-en.png">
              <a:extLst>
                <a:ext uri="{FF2B5EF4-FFF2-40B4-BE49-F238E27FC236}">
                  <a16:creationId xmlns:a16="http://schemas.microsoft.com/office/drawing/2014/main" id="{85A2D7ED-2734-AC40-BF44-FFED2A2BA2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85" t="25176" r="14729" b="63661"/>
            <a:stretch/>
          </p:blipFill>
          <p:spPr bwMode="auto">
            <a:xfrm>
              <a:off x="7089790" y="1846833"/>
              <a:ext cx="3066788" cy="2677666"/>
            </a:xfrm>
            <a:prstGeom prst="rect">
              <a:avLst/>
            </a:prstGeom>
            <a:noFill/>
            <a:ln w="44450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eft Arrow 8">
              <a:extLst>
                <a:ext uri="{FF2B5EF4-FFF2-40B4-BE49-F238E27FC236}">
                  <a16:creationId xmlns:a16="http://schemas.microsoft.com/office/drawing/2014/main" id="{CAA54D8D-9832-D141-A33D-3FD9EC81B003}"/>
                </a:ext>
              </a:extLst>
            </p:cNvPr>
            <p:cNvSpPr/>
            <p:nvPr/>
          </p:nvSpPr>
          <p:spPr>
            <a:xfrm>
              <a:off x="8031033" y="2952543"/>
              <a:ext cx="1682983" cy="569766"/>
            </a:xfrm>
            <a:prstGeom prst="leftArrow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9535F9-C87E-9849-8A86-144956A76CA1}"/>
              </a:ext>
            </a:extLst>
          </p:cNvPr>
          <p:cNvGrpSpPr/>
          <p:nvPr/>
        </p:nvGrpSpPr>
        <p:grpSpPr>
          <a:xfrm>
            <a:off x="2365267" y="3459189"/>
            <a:ext cx="3550723" cy="2733998"/>
            <a:chOff x="3942607" y="3279150"/>
            <a:chExt cx="3550723" cy="2733998"/>
          </a:xfrm>
        </p:grpSpPr>
        <p:pic>
          <p:nvPicPr>
            <p:cNvPr id="8" name="Picture 7" descr="http://solargis.com/assets/graphic/free-map/DNI/Solargis-North-America-DNI-solar-resource-map-en.png">
              <a:extLst>
                <a:ext uri="{FF2B5EF4-FFF2-40B4-BE49-F238E27FC236}">
                  <a16:creationId xmlns:a16="http://schemas.microsoft.com/office/drawing/2014/main" id="{B09F48D3-32E9-5B4C-A97F-6406F37A60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41" t="51844" r="47972" b="32174"/>
            <a:stretch/>
          </p:blipFill>
          <p:spPr bwMode="auto">
            <a:xfrm>
              <a:off x="3942607" y="3279150"/>
              <a:ext cx="2991315" cy="2733998"/>
            </a:xfrm>
            <a:prstGeom prst="rect">
              <a:avLst/>
            </a:prstGeom>
            <a:noFill/>
            <a:ln w="44450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Left Arrow 5">
              <a:extLst>
                <a:ext uri="{FF2B5EF4-FFF2-40B4-BE49-F238E27FC236}">
                  <a16:creationId xmlns:a16="http://schemas.microsoft.com/office/drawing/2014/main" id="{80958A42-E493-934A-AD95-B1C62AC3B4BE}"/>
                </a:ext>
              </a:extLst>
            </p:cNvPr>
            <p:cNvSpPr/>
            <p:nvPr/>
          </p:nvSpPr>
          <p:spPr>
            <a:xfrm>
              <a:off x="5607829" y="4239119"/>
              <a:ext cx="1885501" cy="637136"/>
            </a:xfrm>
            <a:prstGeom prst="leftArrow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5CF528-C4C5-9948-BA5E-7F452C071B46}"/>
              </a:ext>
            </a:extLst>
          </p:cNvPr>
          <p:cNvSpPr txBox="1"/>
          <p:nvPr/>
        </p:nvSpPr>
        <p:spPr>
          <a:xfrm>
            <a:off x="8735106" y="2994612"/>
            <a:ext cx="323438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2"/>
              </a:buClr>
              <a:buSzPct val="125000"/>
              <a:buFont typeface="Wingdings" pitchFamily="2" charset="2"/>
              <a:buChar char="ü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Good sun</a:t>
            </a:r>
          </a:p>
          <a:p>
            <a:pPr marL="457200" indent="-457200">
              <a:spcAft>
                <a:spcPts val="600"/>
              </a:spcAft>
              <a:buClr>
                <a:schemeClr val="accent2"/>
              </a:buClr>
              <a:buSzPct val="125000"/>
              <a:buFont typeface="Wingdings" pitchFamily="2" charset="2"/>
              <a:buChar char="ü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High local kWh price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646CA6-0734-2640-A121-31E09048B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17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5"/>
    </mc:Choice>
    <mc:Fallback xmlns="">
      <p:transition spd="slow" advTm="3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Solar PV is one of the lowest cost options for new utility-scale generation in the US.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DD4C4-4A55-8D4C-97B7-6AA5903686B4}"/>
              </a:ext>
            </a:extLst>
          </p:cNvPr>
          <p:cNvSpPr txBox="1"/>
          <p:nvPr/>
        </p:nvSpPr>
        <p:spPr>
          <a:xfrm>
            <a:off x="2946401" y="6277469"/>
            <a:ext cx="5089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</a:rPr>
              <a:t>Source: Lazard’s Levelized Cost of Energy Analysis Nov 2017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09872FD-3C7D-D348-B6EC-46FF802C7D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5247831"/>
              </p:ext>
            </p:extLst>
          </p:nvPr>
        </p:nvGraphicFramePr>
        <p:xfrm>
          <a:off x="2211088" y="1281955"/>
          <a:ext cx="8128000" cy="4702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Down Arrow 6">
            <a:extLst>
              <a:ext uri="{FF2B5EF4-FFF2-40B4-BE49-F238E27FC236}">
                <a16:creationId xmlns:a16="http://schemas.microsoft.com/office/drawing/2014/main" id="{61E906E0-F2CB-3B48-AE19-B56BA0D8AC16}"/>
              </a:ext>
            </a:extLst>
          </p:cNvPr>
          <p:cNvSpPr/>
          <p:nvPr/>
        </p:nvSpPr>
        <p:spPr>
          <a:xfrm>
            <a:off x="5189964" y="2664178"/>
            <a:ext cx="688622" cy="8692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EE90C8-971A-7C4E-806B-B92A5BF5E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696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6"/>
    </mc:Choice>
    <mc:Fallback xmlns="">
      <p:transition spd="slow" advTm="2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category" animBg="0"/>
        </p:bldSub>
      </p:bldGraphic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CB57-0BE7-E045-972E-E53D2097B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at night or in the winter?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529A37-7363-F048-BD93-DDC0F21DA1CC}"/>
              </a:ext>
            </a:extLst>
          </p:cNvPr>
          <p:cNvGrpSpPr/>
          <p:nvPr/>
        </p:nvGrpSpPr>
        <p:grpSpPr>
          <a:xfrm>
            <a:off x="1792478" y="739151"/>
            <a:ext cx="6543057" cy="5931646"/>
            <a:chOff x="2626868" y="693431"/>
            <a:chExt cx="6543057" cy="59316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B110D8-B0E2-074B-8276-47DCECC86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0292"/>
            <a:stretch/>
          </p:blipFill>
          <p:spPr>
            <a:xfrm>
              <a:off x="2626868" y="693431"/>
              <a:ext cx="6535773" cy="5931646"/>
            </a:xfrm>
            <a:prstGeom prst="rect">
              <a:avLst/>
            </a:prstGeom>
            <a:ln w="476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587313-22FF-5D44-8B3F-D594717D82A2}"/>
                </a:ext>
              </a:extLst>
            </p:cNvPr>
            <p:cNvSpPr/>
            <p:nvPr/>
          </p:nvSpPr>
          <p:spPr>
            <a:xfrm>
              <a:off x="3849624" y="6126480"/>
              <a:ext cx="5074920" cy="475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7077A5-995D-1343-BD5F-0739391E91E3}"/>
                </a:ext>
              </a:extLst>
            </p:cNvPr>
            <p:cNvSpPr/>
            <p:nvPr/>
          </p:nvSpPr>
          <p:spPr>
            <a:xfrm>
              <a:off x="6789130" y="2896736"/>
              <a:ext cx="654086" cy="614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57A4BB-632A-E946-B366-AC73C78CF588}"/>
                </a:ext>
              </a:extLst>
            </p:cNvPr>
            <p:cNvSpPr/>
            <p:nvPr/>
          </p:nvSpPr>
          <p:spPr>
            <a:xfrm>
              <a:off x="7363968" y="3953515"/>
              <a:ext cx="527304" cy="778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31093EE-C0E1-7C44-87FE-1721A676A8C2}"/>
                </a:ext>
              </a:extLst>
            </p:cNvPr>
            <p:cNvSpPr/>
            <p:nvPr/>
          </p:nvSpPr>
          <p:spPr>
            <a:xfrm>
              <a:off x="8093964" y="3989876"/>
              <a:ext cx="1075961" cy="23908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1EC452-8BD3-5942-95A9-527E6DF74B0F}"/>
                </a:ext>
              </a:extLst>
            </p:cNvPr>
            <p:cNvSpPr/>
            <p:nvPr/>
          </p:nvSpPr>
          <p:spPr>
            <a:xfrm>
              <a:off x="7363968" y="5320955"/>
              <a:ext cx="1360678" cy="950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CCF2EC-15C6-0546-B170-5A5BB52D3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8910" y="4892861"/>
              <a:ext cx="306810" cy="7746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E911A8C-E1CA-CF44-942F-94AC10ACE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152186">
              <a:off x="7013768" y="5680116"/>
              <a:ext cx="384187" cy="30354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1DF01B-7372-FA4B-9AE5-457A5FEE3B45}"/>
                </a:ext>
              </a:extLst>
            </p:cNvPr>
            <p:cNvSpPr/>
            <p:nvPr/>
          </p:nvSpPr>
          <p:spPr>
            <a:xfrm rot="20732939">
              <a:off x="7089954" y="3791838"/>
              <a:ext cx="737368" cy="174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0190122-EE82-4647-BFE4-93AED8D5D5B0}"/>
                </a:ext>
              </a:extLst>
            </p:cNvPr>
            <p:cNvSpPr/>
            <p:nvPr/>
          </p:nvSpPr>
          <p:spPr>
            <a:xfrm>
              <a:off x="2738057" y="3597514"/>
              <a:ext cx="973899" cy="553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B600DC-673D-404D-BD03-80D42FE86B2A}"/>
                </a:ext>
              </a:extLst>
            </p:cNvPr>
            <p:cNvSpPr txBox="1"/>
            <p:nvPr/>
          </p:nvSpPr>
          <p:spPr>
            <a:xfrm>
              <a:off x="5151189" y="389713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DC</a:t>
              </a:r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173568-38F9-5843-9AD9-C8340D216F86}"/>
                </a:ext>
              </a:extLst>
            </p:cNvPr>
            <p:cNvSpPr txBox="1"/>
            <p:nvPr/>
          </p:nvSpPr>
          <p:spPr>
            <a:xfrm>
              <a:off x="4723707" y="569538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AC</a:t>
              </a:r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C362D38-B290-9040-9E42-917F2F050EBB}"/>
                </a:ext>
              </a:extLst>
            </p:cNvPr>
            <p:cNvSpPr/>
            <p:nvPr/>
          </p:nvSpPr>
          <p:spPr>
            <a:xfrm>
              <a:off x="2714470" y="3962662"/>
              <a:ext cx="1442860" cy="1652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600150-33A7-794F-933A-24B9F10ADC18}"/>
                </a:ext>
              </a:extLst>
            </p:cNvPr>
            <p:cNvSpPr/>
            <p:nvPr/>
          </p:nvSpPr>
          <p:spPr>
            <a:xfrm>
              <a:off x="5354941" y="840085"/>
              <a:ext cx="3459450" cy="760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2863324-7F91-C34E-851D-23EE97F227F8}"/>
              </a:ext>
            </a:extLst>
          </p:cNvPr>
          <p:cNvSpPr txBox="1"/>
          <p:nvPr/>
        </p:nvSpPr>
        <p:spPr>
          <a:xfrm>
            <a:off x="8531415" y="739151"/>
            <a:ext cx="34586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Net Metering: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system of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utility managed </a:t>
            </a:r>
            <a:r>
              <a:rPr lang="en-US" sz="28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 u="sng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debits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on electricity bills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D5E492D-E89E-0A41-AA4C-28C6791C1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0421" y="5158674"/>
            <a:ext cx="1574800" cy="12827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CF037E91-69BA-0B4E-B4AD-42ECD1139CD7}"/>
              </a:ext>
            </a:extLst>
          </p:cNvPr>
          <p:cNvGrpSpPr/>
          <p:nvPr/>
        </p:nvGrpSpPr>
        <p:grpSpPr>
          <a:xfrm>
            <a:off x="6411330" y="4139489"/>
            <a:ext cx="2797968" cy="1659167"/>
            <a:chOff x="6411330" y="4139489"/>
            <a:chExt cx="2797968" cy="1659167"/>
          </a:xfrm>
        </p:grpSpPr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7C247CAE-A274-8349-A878-18EDFB4B8DA4}"/>
                </a:ext>
              </a:extLst>
            </p:cNvPr>
            <p:cNvCxnSpPr>
              <a:cxnSpLocks/>
              <a:endCxn id="32" idx="2"/>
            </p:cNvCxnSpPr>
            <p:nvPr/>
          </p:nvCxnSpPr>
          <p:spPr>
            <a:xfrm flipV="1">
              <a:off x="6411330" y="4139489"/>
              <a:ext cx="2797968" cy="1062750"/>
            </a:xfrm>
            <a:prstGeom prst="bentConnector3">
              <a:avLst/>
            </a:prstGeom>
            <a:ln w="7302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B5819D8-C686-2B41-ADB8-D49588FF2FCB}"/>
                </a:ext>
              </a:extLst>
            </p:cNvPr>
            <p:cNvSpPr txBox="1"/>
            <p:nvPr/>
          </p:nvSpPr>
          <p:spPr>
            <a:xfrm>
              <a:off x="6623006" y="5213881"/>
              <a:ext cx="17459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+ 1 kWh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E7A9F21-B2E5-1D43-A739-DC3BF15ABE46}"/>
              </a:ext>
            </a:extLst>
          </p:cNvPr>
          <p:cNvGrpSpPr/>
          <p:nvPr/>
        </p:nvGrpSpPr>
        <p:grpSpPr>
          <a:xfrm>
            <a:off x="8722512" y="4139489"/>
            <a:ext cx="2515309" cy="2232677"/>
            <a:chOff x="8722512" y="4139489"/>
            <a:chExt cx="2515309" cy="2232677"/>
          </a:xfrm>
        </p:grpSpPr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74823520-AEF5-B345-B1BE-A8905C7B922E}"/>
                </a:ext>
              </a:extLst>
            </p:cNvPr>
            <p:cNvCxnSpPr>
              <a:cxnSpLocks/>
              <a:stCxn id="32" idx="4"/>
              <a:endCxn id="29" idx="0"/>
            </p:cNvCxnSpPr>
            <p:nvPr/>
          </p:nvCxnSpPr>
          <p:spPr>
            <a:xfrm>
              <a:off x="10982927" y="4139489"/>
              <a:ext cx="254894" cy="1019185"/>
            </a:xfrm>
            <a:prstGeom prst="bentConnector2">
              <a:avLst/>
            </a:prstGeom>
            <a:ln w="73025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9CC0725-8B8C-614D-8667-E78AE3092B67}"/>
                </a:ext>
              </a:extLst>
            </p:cNvPr>
            <p:cNvSpPr txBox="1"/>
            <p:nvPr/>
          </p:nvSpPr>
          <p:spPr>
            <a:xfrm>
              <a:off x="8722512" y="5787391"/>
              <a:ext cx="16417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- 1 kWh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5BC64B9-38A4-274F-95ED-45E518DDFD84}"/>
              </a:ext>
            </a:extLst>
          </p:cNvPr>
          <p:cNvGrpSpPr/>
          <p:nvPr/>
        </p:nvGrpSpPr>
        <p:grpSpPr>
          <a:xfrm>
            <a:off x="9204557" y="3072562"/>
            <a:ext cx="1778370" cy="1996126"/>
            <a:chOff x="9204557" y="2921882"/>
            <a:chExt cx="1778370" cy="1996126"/>
          </a:xfrm>
        </p:grpSpPr>
        <p:sp>
          <p:nvSpPr>
            <p:cNvPr id="25" name="Can 24">
              <a:extLst>
                <a:ext uri="{FF2B5EF4-FFF2-40B4-BE49-F238E27FC236}">
                  <a16:creationId xmlns:a16="http://schemas.microsoft.com/office/drawing/2014/main" id="{31E5BE44-E466-774E-82EF-0AD4DCB87E4E}"/>
                </a:ext>
              </a:extLst>
            </p:cNvPr>
            <p:cNvSpPr/>
            <p:nvPr/>
          </p:nvSpPr>
          <p:spPr>
            <a:xfrm>
              <a:off x="9204557" y="2921882"/>
              <a:ext cx="1773629" cy="1996125"/>
            </a:xfrm>
            <a:prstGeom prst="can">
              <a:avLst>
                <a:gd name="adj" fmla="val 16006"/>
              </a:avLst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Can 30">
              <a:extLst>
                <a:ext uri="{FF2B5EF4-FFF2-40B4-BE49-F238E27FC236}">
                  <a16:creationId xmlns:a16="http://schemas.microsoft.com/office/drawing/2014/main" id="{ED35195B-5784-1743-BB49-71B265A8D4AD}"/>
                </a:ext>
              </a:extLst>
            </p:cNvPr>
            <p:cNvSpPr/>
            <p:nvPr/>
          </p:nvSpPr>
          <p:spPr>
            <a:xfrm>
              <a:off x="9209298" y="4054404"/>
              <a:ext cx="1773629" cy="863604"/>
            </a:xfrm>
            <a:prstGeom prst="can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5 kWh</a:t>
              </a:r>
            </a:p>
          </p:txBody>
        </p:sp>
      </p:grpSp>
      <p:sp>
        <p:nvSpPr>
          <p:cNvPr id="32" name="Can 31">
            <a:extLst>
              <a:ext uri="{FF2B5EF4-FFF2-40B4-BE49-F238E27FC236}">
                <a16:creationId xmlns:a16="http://schemas.microsoft.com/office/drawing/2014/main" id="{6798CD3E-D1DB-3B4C-A0B4-0755F7599AAC}"/>
              </a:ext>
            </a:extLst>
          </p:cNvPr>
          <p:cNvSpPr/>
          <p:nvPr/>
        </p:nvSpPr>
        <p:spPr>
          <a:xfrm>
            <a:off x="9209298" y="3889678"/>
            <a:ext cx="1773629" cy="499621"/>
          </a:xfrm>
          <a:prstGeom prst="can">
            <a:avLst>
              <a:gd name="adj" fmla="val 34151"/>
            </a:avLst>
          </a:prstGeom>
          <a:solidFill>
            <a:schemeClr val="accent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kWh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F93885-73E1-3845-B285-A337844EF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4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36D7F-D44E-8A4E-BA1F-BCE20899E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Portland’s Solar </a:t>
            </a:r>
            <a:br>
              <a:rPr lang="en-US" dirty="0"/>
            </a:br>
            <a:r>
              <a:rPr lang="en-US" dirty="0"/>
              <a:t>Landfill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40E41-2E1B-9441-994D-C46C95D5389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72278" y="4777381"/>
            <a:ext cx="8930748" cy="860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C4D65-0A7A-8A42-82E4-C8BA2B89F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68"/>
    </mc:Choice>
    <mc:Fallback xmlns="">
      <p:transition spd="slow" advTm="2156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AE17E0-12D4-427F-AE75-E4091D4B4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14" y="1336210"/>
            <a:ext cx="7307798" cy="48515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1783F56-A632-0844-9B09-EDCA35E6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Solar PV, sited on closed municipal landfills, are common through out the US and Maine.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F8030E-8D87-D64A-BEED-D75DC91C7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3583" y="1360255"/>
            <a:ext cx="2838417" cy="45092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South Portland’s capped landfill</a:t>
            </a:r>
          </a:p>
          <a:p>
            <a:pPr marL="0" indent="0" algn="ctr">
              <a:buNone/>
            </a:pPr>
            <a:r>
              <a:rPr lang="en-US" sz="3200" b="1" dirty="0"/>
              <a:t>Summer 2017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A41D4591-CA96-F743-851B-4F1F4EA5D954}"/>
              </a:ext>
            </a:extLst>
          </p:cNvPr>
          <p:cNvSpPr/>
          <p:nvPr/>
        </p:nvSpPr>
        <p:spPr>
          <a:xfrm rot="16200000">
            <a:off x="8351147" y="3424008"/>
            <a:ext cx="1623133" cy="38173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54033C-45C2-E247-86A7-952F4120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29C821-02D6-7844-B0FA-74CBF919F226}"/>
              </a:ext>
            </a:extLst>
          </p:cNvPr>
          <p:cNvSpPr txBox="1"/>
          <p:nvPr/>
        </p:nvSpPr>
        <p:spPr>
          <a:xfrm>
            <a:off x="1589314" y="6242065"/>
            <a:ext cx="3439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Photo: Courtesy of South Portland</a:t>
            </a:r>
          </a:p>
        </p:txBody>
      </p:sp>
    </p:spTree>
    <p:extLst>
      <p:ext uri="{BB962C8B-B14F-4D97-AF65-F5344CB8AC3E}">
        <p14:creationId xmlns:p14="http://schemas.microsoft.com/office/powerpoint/2010/main" val="22635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28"/>
    </mc:Choice>
    <mc:Fallback xmlns="">
      <p:transition spd="slow" advTm="3522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8E17C-84B0-8241-8138-2354614CF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Solar array structure is ballasted to “float” on the surface of the capped landfill.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3FE3D-1B4C-0942-93CC-85B0A6E9D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6565E-FD86-B442-8E49-58BA9DA438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7"/>
          <a:stretch/>
        </p:blipFill>
        <p:spPr>
          <a:xfrm>
            <a:off x="2604934" y="1408176"/>
            <a:ext cx="7882467" cy="501085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6DB6E9-0CA0-C24C-82AE-8660C1F8E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21580A-21EA-0849-AB25-9451F9DD86BE}"/>
              </a:ext>
            </a:extLst>
          </p:cNvPr>
          <p:cNvSpPr txBox="1"/>
          <p:nvPr/>
        </p:nvSpPr>
        <p:spPr>
          <a:xfrm>
            <a:off x="2503714" y="6419032"/>
            <a:ext cx="3439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Photo: Courtesy of South Portland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84B19C29-61E5-6D42-A672-76D93FCC6ECF}"/>
              </a:ext>
            </a:extLst>
          </p:cNvPr>
          <p:cNvSpPr/>
          <p:nvPr/>
        </p:nvSpPr>
        <p:spPr>
          <a:xfrm>
            <a:off x="4850070" y="4795575"/>
            <a:ext cx="1967024" cy="850605"/>
          </a:xfrm>
          <a:prstGeom prst="wedgeRectCallout">
            <a:avLst>
              <a:gd name="adj1" fmla="val 30229"/>
              <a:gd name="adj2" fmla="val -86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</a:rPr>
              <a:t>Concrete Ballasts</a:t>
            </a:r>
          </a:p>
        </p:txBody>
      </p:sp>
    </p:spTree>
    <p:extLst>
      <p:ext uri="{BB962C8B-B14F-4D97-AF65-F5344CB8AC3E}">
        <p14:creationId xmlns:p14="http://schemas.microsoft.com/office/powerpoint/2010/main" val="371138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4"/>
    </mc:Choice>
    <mc:Fallback xmlns="">
      <p:transition spd="slow" advTm="15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5B1D-EFCE-5747-93DB-3AEB70EE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 is built with simple tools and process.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4B9C1-AA46-F649-BC63-29DD30D26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48" b="3203"/>
          <a:stretch/>
        </p:blipFill>
        <p:spPr>
          <a:xfrm>
            <a:off x="1839205" y="1281954"/>
            <a:ext cx="9263254" cy="4938093"/>
          </a:xfrm>
          <a:prstGeom prst="rect">
            <a:avLst/>
          </a:prstGeom>
        </p:spPr>
      </p:pic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6ACC999B-B332-8A4A-83CD-3A1D7CD519AF}"/>
              </a:ext>
            </a:extLst>
          </p:cNvPr>
          <p:cNvSpPr/>
          <p:nvPr/>
        </p:nvSpPr>
        <p:spPr>
          <a:xfrm>
            <a:off x="2327467" y="4132110"/>
            <a:ext cx="1967024" cy="850605"/>
          </a:xfrm>
          <a:prstGeom prst="wedgeRectCallout">
            <a:avLst>
              <a:gd name="adj1" fmla="val 74391"/>
              <a:gd name="adj2" fmla="val -478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</a:rPr>
              <a:t>Concrete Ballasts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4CBB4-1429-4C40-A142-B01A32DAC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DAA371-64F8-384D-B845-0F575224B752}"/>
              </a:ext>
            </a:extLst>
          </p:cNvPr>
          <p:cNvSpPr txBox="1"/>
          <p:nvPr/>
        </p:nvSpPr>
        <p:spPr>
          <a:xfrm>
            <a:off x="1753906" y="6220047"/>
            <a:ext cx="3439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Photo: Courtesy of South Portland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646035C9-81F6-9148-8230-B9AFDCE666BD}"/>
              </a:ext>
            </a:extLst>
          </p:cNvPr>
          <p:cNvSpPr/>
          <p:nvPr/>
        </p:nvSpPr>
        <p:spPr>
          <a:xfrm>
            <a:off x="7417626" y="1501783"/>
            <a:ext cx="2201861" cy="850605"/>
          </a:xfrm>
          <a:prstGeom prst="wedgeRectCallout">
            <a:avLst>
              <a:gd name="adj1" fmla="val -40498"/>
              <a:gd name="adj2" fmla="val 984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</a:rPr>
              <a:t>Solar Panel Racks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821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04"/>
    </mc:Choice>
    <mc:Fallback xmlns="">
      <p:transition spd="slow" advTm="42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C9A8D-6967-A847-9096-EA543D6EA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 panels and connect to inverters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8EDB0-1F4E-3D42-BB3D-1B6F4D6C8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357" y="829937"/>
            <a:ext cx="7459608" cy="5608084"/>
          </a:xfrm>
          <a:prstGeom prst="rect">
            <a:avLst/>
          </a:prstGeom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57903651-35A5-D047-AA0F-5B33E7E9A0AB}"/>
              </a:ext>
            </a:extLst>
          </p:cNvPr>
          <p:cNvSpPr/>
          <p:nvPr/>
        </p:nvSpPr>
        <p:spPr>
          <a:xfrm>
            <a:off x="6473016" y="3391556"/>
            <a:ext cx="1967024" cy="850605"/>
          </a:xfrm>
          <a:prstGeom prst="wedgeRectCallout">
            <a:avLst>
              <a:gd name="adj1" fmla="val -54820"/>
              <a:gd name="adj2" fmla="val -1046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</a:rPr>
              <a:t>Inverter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F54BD8-A236-F14D-815F-B328CD92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C36908-CE48-1B4A-84FE-5C7FD9A1D106}"/>
              </a:ext>
            </a:extLst>
          </p:cNvPr>
          <p:cNvSpPr txBox="1"/>
          <p:nvPr/>
        </p:nvSpPr>
        <p:spPr>
          <a:xfrm>
            <a:off x="2805466" y="6429852"/>
            <a:ext cx="3439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Photo: Courtesy of South Portland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D9067F29-962D-9D46-96D8-9E12751C71F8}"/>
              </a:ext>
            </a:extLst>
          </p:cNvPr>
          <p:cNvSpPr/>
          <p:nvPr/>
        </p:nvSpPr>
        <p:spPr>
          <a:xfrm>
            <a:off x="7616203" y="1195696"/>
            <a:ext cx="2201861" cy="850605"/>
          </a:xfrm>
          <a:prstGeom prst="wedgeRectCallout">
            <a:avLst>
              <a:gd name="adj1" fmla="val -72059"/>
              <a:gd name="adj2" fmla="val -44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</a:rPr>
              <a:t>Mounted Panels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918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90"/>
    </mc:Choice>
    <mc:Fallback xmlns="">
      <p:transition spd="slow" advTm="3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36D7F-D44E-8A4E-BA1F-BCE20899E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280" y="2382953"/>
            <a:ext cx="8220330" cy="2110382"/>
          </a:xfrm>
        </p:spPr>
        <p:txBody>
          <a:bodyPr>
            <a:normAutofit fontScale="90000"/>
          </a:bodyPr>
          <a:lstStyle/>
          <a:p>
            <a:r>
              <a:rPr lang="en-US" dirty="0"/>
              <a:t>Estimated System Size, Costs, and Benefits: </a:t>
            </a:r>
            <a:br>
              <a:rPr lang="en-US" dirty="0"/>
            </a:br>
            <a:r>
              <a:rPr lang="en-US" dirty="0"/>
              <a:t>Cumberland Solar Landfill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40E41-2E1B-9441-994D-C46C95D5389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72278" y="4777381"/>
            <a:ext cx="8930748" cy="860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1FE6F-B2DE-A841-B52D-64D27220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8"/>
    </mc:Choice>
    <mc:Fallback xmlns="">
      <p:transition spd="slow" advTm="806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9314" y="1622196"/>
            <a:ext cx="10464141" cy="4509247"/>
          </a:xfrm>
        </p:spPr>
        <p:txBody>
          <a:bodyPr>
            <a:normAutofit/>
          </a:bodyPr>
          <a:lstStyle/>
          <a:p>
            <a:r>
              <a:rPr lang="en-US" sz="3600" dirty="0"/>
              <a:t>Introduction</a:t>
            </a:r>
          </a:p>
          <a:p>
            <a:r>
              <a:rPr lang="en-US" sz="3600" dirty="0"/>
              <a:t>Town Electricity Costs</a:t>
            </a:r>
          </a:p>
          <a:p>
            <a:r>
              <a:rPr lang="en-US" sz="3600" dirty="0"/>
              <a:t>Solar Background</a:t>
            </a:r>
          </a:p>
          <a:p>
            <a:r>
              <a:rPr lang="en-US" sz="3600" dirty="0"/>
              <a:t>Maine Example – South Portland Landfill Project</a:t>
            </a:r>
          </a:p>
          <a:p>
            <a:r>
              <a:rPr lang="en-US" sz="3600" dirty="0"/>
              <a:t>Estimated System Size, Costs, and Benefits</a:t>
            </a:r>
          </a:p>
          <a:p>
            <a:r>
              <a:rPr lang="en-US" sz="3600" dirty="0"/>
              <a:t>Next Steps</a:t>
            </a:r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EC856-13DF-AE4B-AF19-28821965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"/>
    </mc:Choice>
    <mc:Fallback xmlns="">
      <p:transition spd="slow" advTm="48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462606"/>
              </p:ext>
            </p:extLst>
          </p:nvPr>
        </p:nvGraphicFramePr>
        <p:xfrm>
          <a:off x="1509823" y="1281954"/>
          <a:ext cx="10260419" cy="5480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3948FEF7-AC44-4A40-B095-BA2D2DB94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solar array on Cumberland’s landfill could cover nearly 100% of the town’s usage.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D06F7B7-9C6D-3B4D-B56A-A16E5D111FA8}"/>
              </a:ext>
            </a:extLst>
          </p:cNvPr>
          <p:cNvSpPr txBox="1">
            <a:spLocks/>
          </p:cNvSpPr>
          <p:nvPr/>
        </p:nvSpPr>
        <p:spPr>
          <a:xfrm>
            <a:off x="3678866" y="4096175"/>
            <a:ext cx="7208873" cy="21421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None/>
            </a:pPr>
            <a:r>
              <a:rPr lang="en-US" sz="2800" b="1" dirty="0">
                <a:latin typeface="Arial" panose="020B0604020202020204" pitchFamily="34" charset="0"/>
              </a:rPr>
              <a:t>Net Metering</a:t>
            </a:r>
          </a:p>
          <a:p>
            <a:pPr marL="0" indent="0" algn="ctr" defTabSz="914400">
              <a:buNone/>
            </a:pPr>
            <a:r>
              <a:rPr lang="en-US" sz="2800" dirty="0">
                <a:latin typeface="Arial" panose="020B0604020202020204" pitchFamily="34" charset="0"/>
              </a:rPr>
              <a:t>Works 24/7 and from season to season. </a:t>
            </a:r>
          </a:p>
          <a:p>
            <a:pPr marL="0" indent="0" algn="ctr" defTabSz="914400">
              <a:buNone/>
            </a:pPr>
            <a:r>
              <a:rPr lang="en-US" sz="2800" b="1" dirty="0">
                <a:latin typeface="Arial" panose="020B0604020202020204" pitchFamily="34" charset="0"/>
              </a:rPr>
              <a:t>A well sized system ensures all credits are consumed in a 12 month period.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EC8D29-78C7-184F-8E2C-498ABF4CD5BE}"/>
              </a:ext>
            </a:extLst>
          </p:cNvPr>
          <p:cNvSpPr txBox="1"/>
          <p:nvPr/>
        </p:nvSpPr>
        <p:spPr>
          <a:xfrm>
            <a:off x="5778794" y="3270265"/>
            <a:ext cx="172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Usage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5A58C0-6E65-6244-9A0F-6BF2F23BAE03}"/>
              </a:ext>
            </a:extLst>
          </p:cNvPr>
          <p:cNvSpPr txBox="1"/>
          <p:nvPr/>
        </p:nvSpPr>
        <p:spPr>
          <a:xfrm>
            <a:off x="8195044" y="3375799"/>
            <a:ext cx="288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Solar Output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9FC100-EB94-C048-ACA5-0B828F789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20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2"/>
    </mc:Choice>
    <mc:Fallback xmlns="">
      <p:transition spd="slow" advTm="2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 animBg="0"/>
        </p:bldSub>
      </p:bldGraphic>
      <p:bldP spid="9" grpId="0" animBg="1"/>
      <p:bldP spid="4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Picture 887">
            <a:extLst>
              <a:ext uri="{FF2B5EF4-FFF2-40B4-BE49-F238E27FC236}">
                <a16:creationId xmlns:a16="http://schemas.microsoft.com/office/drawing/2014/main" id="{A7B0D721-2E85-F44D-B423-0B83E950F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51"/>
          <a:stretch/>
        </p:blipFill>
        <p:spPr>
          <a:xfrm>
            <a:off x="-1075" y="-1883"/>
            <a:ext cx="1231284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8AB0C-D05A-714F-A4E1-748592C6D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06536" y="7183867"/>
            <a:ext cx="551167" cy="365125"/>
          </a:xfrm>
        </p:spPr>
        <p:txBody>
          <a:bodyPr/>
          <a:lstStyle/>
          <a:p>
            <a:fld id="{D47C54CF-61DD-3244-9578-125A111C6314}" type="slidenum">
              <a:rPr lang="en-US" smtClean="0"/>
              <a:t>21</a:t>
            </a:fld>
            <a:endParaRPr lang="en-US"/>
          </a:p>
        </p:txBody>
      </p:sp>
      <p:grpSp>
        <p:nvGrpSpPr>
          <p:cNvPr id="1394" name="Group 1393">
            <a:extLst>
              <a:ext uri="{FF2B5EF4-FFF2-40B4-BE49-F238E27FC236}">
                <a16:creationId xmlns:a16="http://schemas.microsoft.com/office/drawing/2014/main" id="{9E5D6C3F-0B0D-1446-A305-35D07E1D6C0D}"/>
              </a:ext>
            </a:extLst>
          </p:cNvPr>
          <p:cNvGrpSpPr/>
          <p:nvPr/>
        </p:nvGrpSpPr>
        <p:grpSpPr>
          <a:xfrm>
            <a:off x="6931331" y="2420795"/>
            <a:ext cx="5189173" cy="3961290"/>
            <a:chOff x="6940475" y="2448227"/>
            <a:chExt cx="5189173" cy="3961290"/>
          </a:xfrm>
        </p:grpSpPr>
        <p:sp>
          <p:nvSpPr>
            <p:cNvPr id="1383" name="Rectangular Callout 1382">
              <a:extLst>
                <a:ext uri="{FF2B5EF4-FFF2-40B4-BE49-F238E27FC236}">
                  <a16:creationId xmlns:a16="http://schemas.microsoft.com/office/drawing/2014/main" id="{FBDD91B2-096F-3547-8C69-49C51B0C59D0}"/>
                </a:ext>
              </a:extLst>
            </p:cNvPr>
            <p:cNvSpPr/>
            <p:nvPr/>
          </p:nvSpPr>
          <p:spPr>
            <a:xfrm>
              <a:off x="9342069" y="2448227"/>
              <a:ext cx="1967024" cy="428201"/>
            </a:xfrm>
            <a:prstGeom prst="wedgeRectCallout">
              <a:avLst>
                <a:gd name="adj1" fmla="val -68916"/>
                <a:gd name="adj2" fmla="val 563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</a:rPr>
                <a:t>Landfill</a:t>
              </a:r>
            </a:p>
          </p:txBody>
        </p:sp>
        <p:grpSp>
          <p:nvGrpSpPr>
            <p:cNvPr id="1386" name="Group 1385">
              <a:extLst>
                <a:ext uri="{FF2B5EF4-FFF2-40B4-BE49-F238E27FC236}">
                  <a16:creationId xmlns:a16="http://schemas.microsoft.com/office/drawing/2014/main" id="{6D75C92F-1368-7A44-ACF1-AA6C20E0AF77}"/>
                </a:ext>
              </a:extLst>
            </p:cNvPr>
            <p:cNvGrpSpPr/>
            <p:nvPr/>
          </p:nvGrpSpPr>
          <p:grpSpPr>
            <a:xfrm>
              <a:off x="6940475" y="2611446"/>
              <a:ext cx="5189173" cy="3798071"/>
              <a:chOff x="6940475" y="2611446"/>
              <a:chExt cx="5189173" cy="3798071"/>
            </a:xfrm>
          </p:grpSpPr>
          <p:sp>
            <p:nvSpPr>
              <p:cNvPr id="1381" name="Freeform 1380">
                <a:extLst>
                  <a:ext uri="{FF2B5EF4-FFF2-40B4-BE49-F238E27FC236}">
                    <a16:creationId xmlns:a16="http://schemas.microsoft.com/office/drawing/2014/main" id="{A53A1E2B-C6D2-CF41-9D9F-3BAD0BACA1F6}"/>
                  </a:ext>
                </a:extLst>
              </p:cNvPr>
              <p:cNvSpPr/>
              <p:nvPr/>
            </p:nvSpPr>
            <p:spPr>
              <a:xfrm>
                <a:off x="6940475" y="2611446"/>
                <a:ext cx="5189173" cy="3798071"/>
              </a:xfrm>
              <a:custGeom>
                <a:avLst/>
                <a:gdLst>
                  <a:gd name="connsiteX0" fmla="*/ 0 w 5271648"/>
                  <a:gd name="connsiteY0" fmla="*/ 1603938 h 3798071"/>
                  <a:gd name="connsiteX1" fmla="*/ 1298448 w 5271648"/>
                  <a:gd name="connsiteY1" fmla="*/ 3597330 h 3798071"/>
                  <a:gd name="connsiteX2" fmla="*/ 1618488 w 5271648"/>
                  <a:gd name="connsiteY2" fmla="*/ 3743634 h 3798071"/>
                  <a:gd name="connsiteX3" fmla="*/ 1947672 w 5271648"/>
                  <a:gd name="connsiteY3" fmla="*/ 3725346 h 3798071"/>
                  <a:gd name="connsiteX4" fmla="*/ 2185416 w 5271648"/>
                  <a:gd name="connsiteY4" fmla="*/ 3643050 h 3798071"/>
                  <a:gd name="connsiteX5" fmla="*/ 2359152 w 5271648"/>
                  <a:gd name="connsiteY5" fmla="*/ 3441882 h 3798071"/>
                  <a:gd name="connsiteX6" fmla="*/ 2606040 w 5271648"/>
                  <a:gd name="connsiteY6" fmla="*/ 3121842 h 3798071"/>
                  <a:gd name="connsiteX7" fmla="*/ 2788920 w 5271648"/>
                  <a:gd name="connsiteY7" fmla="*/ 3012114 h 3798071"/>
                  <a:gd name="connsiteX8" fmla="*/ 3511296 w 5271648"/>
                  <a:gd name="connsiteY8" fmla="*/ 2966394 h 3798071"/>
                  <a:gd name="connsiteX9" fmla="*/ 3858768 w 5271648"/>
                  <a:gd name="connsiteY9" fmla="*/ 3076122 h 3798071"/>
                  <a:gd name="connsiteX10" fmla="*/ 4361688 w 5271648"/>
                  <a:gd name="connsiteY10" fmla="*/ 3149274 h 3798071"/>
                  <a:gd name="connsiteX11" fmla="*/ 4882896 w 5271648"/>
                  <a:gd name="connsiteY11" fmla="*/ 3076122 h 3798071"/>
                  <a:gd name="connsiteX12" fmla="*/ 5266944 w 5271648"/>
                  <a:gd name="connsiteY12" fmla="*/ 2902386 h 3798071"/>
                  <a:gd name="connsiteX13" fmla="*/ 5074920 w 5271648"/>
                  <a:gd name="connsiteY13" fmla="*/ 2472618 h 3798071"/>
                  <a:gd name="connsiteX14" fmla="*/ 4754880 w 5271648"/>
                  <a:gd name="connsiteY14" fmla="*/ 2061138 h 3798071"/>
                  <a:gd name="connsiteX15" fmla="*/ 4242816 w 5271648"/>
                  <a:gd name="connsiteY15" fmla="*/ 1347906 h 3798071"/>
                  <a:gd name="connsiteX16" fmla="*/ 3913632 w 5271648"/>
                  <a:gd name="connsiteY16" fmla="*/ 1174170 h 3798071"/>
                  <a:gd name="connsiteX17" fmla="*/ 3557016 w 5271648"/>
                  <a:gd name="connsiteY17" fmla="*/ 1009578 h 3798071"/>
                  <a:gd name="connsiteX18" fmla="*/ 2962656 w 5271648"/>
                  <a:gd name="connsiteY18" fmla="*/ 726114 h 3798071"/>
                  <a:gd name="connsiteX19" fmla="*/ 2788920 w 5271648"/>
                  <a:gd name="connsiteY19" fmla="*/ 607242 h 3798071"/>
                  <a:gd name="connsiteX20" fmla="*/ 2276856 w 5271648"/>
                  <a:gd name="connsiteY20" fmla="*/ 415218 h 3798071"/>
                  <a:gd name="connsiteX21" fmla="*/ 2020824 w 5271648"/>
                  <a:gd name="connsiteY21" fmla="*/ 250626 h 3798071"/>
                  <a:gd name="connsiteX22" fmla="*/ 1819656 w 5271648"/>
                  <a:gd name="connsiteY22" fmla="*/ 250626 h 3798071"/>
                  <a:gd name="connsiteX23" fmla="*/ 1581912 w 5271648"/>
                  <a:gd name="connsiteY23" fmla="*/ 268914 h 3798071"/>
                  <a:gd name="connsiteX24" fmla="*/ 1463040 w 5271648"/>
                  <a:gd name="connsiteY24" fmla="*/ 241482 h 3798071"/>
                  <a:gd name="connsiteX25" fmla="*/ 1389888 w 5271648"/>
                  <a:gd name="connsiteY25" fmla="*/ 31170 h 3798071"/>
                  <a:gd name="connsiteX26" fmla="*/ 1207008 w 5271648"/>
                  <a:gd name="connsiteY26" fmla="*/ 22026 h 3798071"/>
                  <a:gd name="connsiteX27" fmla="*/ 1060704 w 5271648"/>
                  <a:gd name="connsiteY27" fmla="*/ 232338 h 3798071"/>
                  <a:gd name="connsiteX28" fmla="*/ 795528 w 5271648"/>
                  <a:gd name="connsiteY28" fmla="*/ 662106 h 3798071"/>
                  <a:gd name="connsiteX29" fmla="*/ 329184 w 5271648"/>
                  <a:gd name="connsiteY29" fmla="*/ 1302186 h 3798071"/>
                  <a:gd name="connsiteX30" fmla="*/ 91440 w 5271648"/>
                  <a:gd name="connsiteY30" fmla="*/ 1594794 h 3798071"/>
                  <a:gd name="connsiteX31" fmla="*/ 155448 w 5271648"/>
                  <a:gd name="connsiteY31" fmla="*/ 1832538 h 3798071"/>
                  <a:gd name="connsiteX0" fmla="*/ 1215973 w 5189173"/>
                  <a:gd name="connsiteY0" fmla="*/ 3597330 h 3798071"/>
                  <a:gd name="connsiteX1" fmla="*/ 1536013 w 5189173"/>
                  <a:gd name="connsiteY1" fmla="*/ 3743634 h 3798071"/>
                  <a:gd name="connsiteX2" fmla="*/ 1865197 w 5189173"/>
                  <a:gd name="connsiteY2" fmla="*/ 3725346 h 3798071"/>
                  <a:gd name="connsiteX3" fmla="*/ 2102941 w 5189173"/>
                  <a:gd name="connsiteY3" fmla="*/ 3643050 h 3798071"/>
                  <a:gd name="connsiteX4" fmla="*/ 2276677 w 5189173"/>
                  <a:gd name="connsiteY4" fmla="*/ 3441882 h 3798071"/>
                  <a:gd name="connsiteX5" fmla="*/ 2523565 w 5189173"/>
                  <a:gd name="connsiteY5" fmla="*/ 3121842 h 3798071"/>
                  <a:gd name="connsiteX6" fmla="*/ 2706445 w 5189173"/>
                  <a:gd name="connsiteY6" fmla="*/ 3012114 h 3798071"/>
                  <a:gd name="connsiteX7" fmla="*/ 3428821 w 5189173"/>
                  <a:gd name="connsiteY7" fmla="*/ 2966394 h 3798071"/>
                  <a:gd name="connsiteX8" fmla="*/ 3776293 w 5189173"/>
                  <a:gd name="connsiteY8" fmla="*/ 3076122 h 3798071"/>
                  <a:gd name="connsiteX9" fmla="*/ 4279213 w 5189173"/>
                  <a:gd name="connsiteY9" fmla="*/ 3149274 h 3798071"/>
                  <a:gd name="connsiteX10" fmla="*/ 4800421 w 5189173"/>
                  <a:gd name="connsiteY10" fmla="*/ 3076122 h 3798071"/>
                  <a:gd name="connsiteX11" fmla="*/ 5184469 w 5189173"/>
                  <a:gd name="connsiteY11" fmla="*/ 2902386 h 3798071"/>
                  <a:gd name="connsiteX12" fmla="*/ 4992445 w 5189173"/>
                  <a:gd name="connsiteY12" fmla="*/ 2472618 h 3798071"/>
                  <a:gd name="connsiteX13" fmla="*/ 4672405 w 5189173"/>
                  <a:gd name="connsiteY13" fmla="*/ 2061138 h 3798071"/>
                  <a:gd name="connsiteX14" fmla="*/ 4160341 w 5189173"/>
                  <a:gd name="connsiteY14" fmla="*/ 1347906 h 3798071"/>
                  <a:gd name="connsiteX15" fmla="*/ 3831157 w 5189173"/>
                  <a:gd name="connsiteY15" fmla="*/ 1174170 h 3798071"/>
                  <a:gd name="connsiteX16" fmla="*/ 3474541 w 5189173"/>
                  <a:gd name="connsiteY16" fmla="*/ 1009578 h 3798071"/>
                  <a:gd name="connsiteX17" fmla="*/ 2880181 w 5189173"/>
                  <a:gd name="connsiteY17" fmla="*/ 726114 h 3798071"/>
                  <a:gd name="connsiteX18" fmla="*/ 2706445 w 5189173"/>
                  <a:gd name="connsiteY18" fmla="*/ 607242 h 3798071"/>
                  <a:gd name="connsiteX19" fmla="*/ 2194381 w 5189173"/>
                  <a:gd name="connsiteY19" fmla="*/ 415218 h 3798071"/>
                  <a:gd name="connsiteX20" fmla="*/ 1938349 w 5189173"/>
                  <a:gd name="connsiteY20" fmla="*/ 250626 h 3798071"/>
                  <a:gd name="connsiteX21" fmla="*/ 1737181 w 5189173"/>
                  <a:gd name="connsiteY21" fmla="*/ 250626 h 3798071"/>
                  <a:gd name="connsiteX22" fmla="*/ 1499437 w 5189173"/>
                  <a:gd name="connsiteY22" fmla="*/ 268914 h 3798071"/>
                  <a:gd name="connsiteX23" fmla="*/ 1380565 w 5189173"/>
                  <a:gd name="connsiteY23" fmla="*/ 241482 h 3798071"/>
                  <a:gd name="connsiteX24" fmla="*/ 1307413 w 5189173"/>
                  <a:gd name="connsiteY24" fmla="*/ 31170 h 3798071"/>
                  <a:gd name="connsiteX25" fmla="*/ 1124533 w 5189173"/>
                  <a:gd name="connsiteY25" fmla="*/ 22026 h 3798071"/>
                  <a:gd name="connsiteX26" fmla="*/ 978229 w 5189173"/>
                  <a:gd name="connsiteY26" fmla="*/ 232338 h 3798071"/>
                  <a:gd name="connsiteX27" fmla="*/ 713053 w 5189173"/>
                  <a:gd name="connsiteY27" fmla="*/ 662106 h 3798071"/>
                  <a:gd name="connsiteX28" fmla="*/ 246709 w 5189173"/>
                  <a:gd name="connsiteY28" fmla="*/ 1302186 h 3798071"/>
                  <a:gd name="connsiteX29" fmla="*/ 8965 w 5189173"/>
                  <a:gd name="connsiteY29" fmla="*/ 1594794 h 3798071"/>
                  <a:gd name="connsiteX30" fmla="*/ 72973 w 5189173"/>
                  <a:gd name="connsiteY30" fmla="*/ 1832538 h 379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189173" h="3798071">
                    <a:moveTo>
                      <a:pt x="1215973" y="3597330"/>
                    </a:moveTo>
                    <a:cubicBezTo>
                      <a:pt x="1485721" y="3953946"/>
                      <a:pt x="1427809" y="3722298"/>
                      <a:pt x="1536013" y="3743634"/>
                    </a:cubicBezTo>
                    <a:cubicBezTo>
                      <a:pt x="1644217" y="3764970"/>
                      <a:pt x="1770709" y="3742110"/>
                      <a:pt x="1865197" y="3725346"/>
                    </a:cubicBezTo>
                    <a:cubicBezTo>
                      <a:pt x="1959685" y="3708582"/>
                      <a:pt x="2034361" y="3690294"/>
                      <a:pt x="2102941" y="3643050"/>
                    </a:cubicBezTo>
                    <a:cubicBezTo>
                      <a:pt x="2171521" y="3595806"/>
                      <a:pt x="2206573" y="3528750"/>
                      <a:pt x="2276677" y="3441882"/>
                    </a:cubicBezTo>
                    <a:cubicBezTo>
                      <a:pt x="2346781" y="3355014"/>
                      <a:pt x="2451937" y="3193470"/>
                      <a:pt x="2523565" y="3121842"/>
                    </a:cubicBezTo>
                    <a:cubicBezTo>
                      <a:pt x="2595193" y="3050214"/>
                      <a:pt x="2555569" y="3038022"/>
                      <a:pt x="2706445" y="3012114"/>
                    </a:cubicBezTo>
                    <a:cubicBezTo>
                      <a:pt x="2857321" y="2986206"/>
                      <a:pt x="3250513" y="2955726"/>
                      <a:pt x="3428821" y="2966394"/>
                    </a:cubicBezTo>
                    <a:cubicBezTo>
                      <a:pt x="3607129" y="2977062"/>
                      <a:pt x="3634561" y="3045642"/>
                      <a:pt x="3776293" y="3076122"/>
                    </a:cubicBezTo>
                    <a:cubicBezTo>
                      <a:pt x="3918025" y="3106602"/>
                      <a:pt x="4108525" y="3149274"/>
                      <a:pt x="4279213" y="3149274"/>
                    </a:cubicBezTo>
                    <a:cubicBezTo>
                      <a:pt x="4449901" y="3149274"/>
                      <a:pt x="4649545" y="3117270"/>
                      <a:pt x="4800421" y="3076122"/>
                    </a:cubicBezTo>
                    <a:cubicBezTo>
                      <a:pt x="4951297" y="3034974"/>
                      <a:pt x="5152465" y="3002970"/>
                      <a:pt x="5184469" y="2902386"/>
                    </a:cubicBezTo>
                    <a:cubicBezTo>
                      <a:pt x="5216473" y="2801802"/>
                      <a:pt x="5077789" y="2612826"/>
                      <a:pt x="4992445" y="2472618"/>
                    </a:cubicBezTo>
                    <a:cubicBezTo>
                      <a:pt x="4907101" y="2332410"/>
                      <a:pt x="4811089" y="2248590"/>
                      <a:pt x="4672405" y="2061138"/>
                    </a:cubicBezTo>
                    <a:cubicBezTo>
                      <a:pt x="4533721" y="1873686"/>
                      <a:pt x="4300549" y="1495734"/>
                      <a:pt x="4160341" y="1347906"/>
                    </a:cubicBezTo>
                    <a:cubicBezTo>
                      <a:pt x="4020133" y="1200078"/>
                      <a:pt x="3945457" y="1230558"/>
                      <a:pt x="3831157" y="1174170"/>
                    </a:cubicBezTo>
                    <a:cubicBezTo>
                      <a:pt x="3716857" y="1117782"/>
                      <a:pt x="3474541" y="1009578"/>
                      <a:pt x="3474541" y="1009578"/>
                    </a:cubicBezTo>
                    <a:cubicBezTo>
                      <a:pt x="3316045" y="934902"/>
                      <a:pt x="3008197" y="793170"/>
                      <a:pt x="2880181" y="726114"/>
                    </a:cubicBezTo>
                    <a:cubicBezTo>
                      <a:pt x="2752165" y="659058"/>
                      <a:pt x="2820745" y="659058"/>
                      <a:pt x="2706445" y="607242"/>
                    </a:cubicBezTo>
                    <a:cubicBezTo>
                      <a:pt x="2592145" y="555426"/>
                      <a:pt x="2322397" y="474654"/>
                      <a:pt x="2194381" y="415218"/>
                    </a:cubicBezTo>
                    <a:cubicBezTo>
                      <a:pt x="2066365" y="355782"/>
                      <a:pt x="2014549" y="278058"/>
                      <a:pt x="1938349" y="250626"/>
                    </a:cubicBezTo>
                    <a:cubicBezTo>
                      <a:pt x="1862149" y="223194"/>
                      <a:pt x="1810333" y="247578"/>
                      <a:pt x="1737181" y="250626"/>
                    </a:cubicBezTo>
                    <a:cubicBezTo>
                      <a:pt x="1664029" y="253674"/>
                      <a:pt x="1558873" y="270438"/>
                      <a:pt x="1499437" y="268914"/>
                    </a:cubicBezTo>
                    <a:cubicBezTo>
                      <a:pt x="1440001" y="267390"/>
                      <a:pt x="1412569" y="281106"/>
                      <a:pt x="1380565" y="241482"/>
                    </a:cubicBezTo>
                    <a:cubicBezTo>
                      <a:pt x="1348561" y="201858"/>
                      <a:pt x="1350085" y="67746"/>
                      <a:pt x="1307413" y="31170"/>
                    </a:cubicBezTo>
                    <a:cubicBezTo>
                      <a:pt x="1264741" y="-5406"/>
                      <a:pt x="1179397" y="-11502"/>
                      <a:pt x="1124533" y="22026"/>
                    </a:cubicBezTo>
                    <a:cubicBezTo>
                      <a:pt x="1069669" y="55554"/>
                      <a:pt x="1046809" y="125658"/>
                      <a:pt x="978229" y="232338"/>
                    </a:cubicBezTo>
                    <a:cubicBezTo>
                      <a:pt x="909649" y="339018"/>
                      <a:pt x="834973" y="483798"/>
                      <a:pt x="713053" y="662106"/>
                    </a:cubicBezTo>
                    <a:cubicBezTo>
                      <a:pt x="591133" y="840414"/>
                      <a:pt x="364057" y="1146738"/>
                      <a:pt x="246709" y="1302186"/>
                    </a:cubicBezTo>
                    <a:cubicBezTo>
                      <a:pt x="129361" y="1457634"/>
                      <a:pt x="37921" y="1506402"/>
                      <a:pt x="8965" y="1594794"/>
                    </a:cubicBezTo>
                    <a:cubicBezTo>
                      <a:pt x="-19991" y="1683186"/>
                      <a:pt x="26491" y="1757862"/>
                      <a:pt x="72973" y="1832538"/>
                    </a:cubicBezTo>
                  </a:path>
                </a:pathLst>
              </a:custGeom>
              <a:noFill/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385" name="Straight Connector 1384">
                <a:extLst>
                  <a:ext uri="{FF2B5EF4-FFF2-40B4-BE49-F238E27FC236}">
                    <a16:creationId xmlns:a16="http://schemas.microsoft.com/office/drawing/2014/main" id="{53437AB8-6D57-C047-8B79-B5B7A6B7C12E}"/>
                  </a:ext>
                </a:extLst>
              </p:cNvPr>
              <p:cNvCxnSpPr/>
              <p:nvPr/>
            </p:nvCxnSpPr>
            <p:spPr>
              <a:xfrm>
                <a:off x="7013448" y="4485786"/>
                <a:ext cx="1133856" cy="1713846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91" name="Group 1390">
            <a:extLst>
              <a:ext uri="{FF2B5EF4-FFF2-40B4-BE49-F238E27FC236}">
                <a16:creationId xmlns:a16="http://schemas.microsoft.com/office/drawing/2014/main" id="{14C778A2-8534-1047-84D8-95F434D76B06}"/>
              </a:ext>
            </a:extLst>
          </p:cNvPr>
          <p:cNvGrpSpPr/>
          <p:nvPr/>
        </p:nvGrpSpPr>
        <p:grpSpPr>
          <a:xfrm>
            <a:off x="6950694" y="2607852"/>
            <a:ext cx="4054717" cy="2133481"/>
            <a:chOff x="6959838" y="2635284"/>
            <a:chExt cx="4054717" cy="2133481"/>
          </a:xfrm>
        </p:grpSpPr>
        <p:sp>
          <p:nvSpPr>
            <p:cNvPr id="1388" name="Freeform 1387">
              <a:extLst>
                <a:ext uri="{FF2B5EF4-FFF2-40B4-BE49-F238E27FC236}">
                  <a16:creationId xmlns:a16="http://schemas.microsoft.com/office/drawing/2014/main" id="{CC9C310F-7ABC-2E4A-8D81-AC73A4862A21}"/>
                </a:ext>
              </a:extLst>
            </p:cNvPr>
            <p:cNvSpPr/>
            <p:nvPr/>
          </p:nvSpPr>
          <p:spPr>
            <a:xfrm>
              <a:off x="6959838" y="2635284"/>
              <a:ext cx="3520165" cy="2133481"/>
            </a:xfrm>
            <a:custGeom>
              <a:avLst/>
              <a:gdLst>
                <a:gd name="connsiteX0" fmla="*/ 1260200 w 3520165"/>
                <a:gd name="connsiteY0" fmla="*/ 65469 h 2133481"/>
                <a:gd name="connsiteX1" fmla="*/ 1351640 w 3520165"/>
                <a:gd name="connsiteY1" fmla="*/ 248349 h 2133481"/>
                <a:gd name="connsiteX2" fmla="*/ 1461368 w 3520165"/>
                <a:gd name="connsiteY2" fmla="*/ 294069 h 2133481"/>
                <a:gd name="connsiteX3" fmla="*/ 1689968 w 3520165"/>
                <a:gd name="connsiteY3" fmla="*/ 266637 h 2133481"/>
                <a:gd name="connsiteX4" fmla="*/ 1854560 w 3520165"/>
                <a:gd name="connsiteY4" fmla="*/ 239205 h 2133481"/>
                <a:gd name="connsiteX5" fmla="*/ 1946000 w 3520165"/>
                <a:gd name="connsiteY5" fmla="*/ 257493 h 2133481"/>
                <a:gd name="connsiteX6" fmla="*/ 2055728 w 3520165"/>
                <a:gd name="connsiteY6" fmla="*/ 367221 h 2133481"/>
                <a:gd name="connsiteX7" fmla="*/ 2366624 w 3520165"/>
                <a:gd name="connsiteY7" fmla="*/ 495237 h 2133481"/>
                <a:gd name="connsiteX8" fmla="*/ 2732384 w 3520165"/>
                <a:gd name="connsiteY8" fmla="*/ 650685 h 2133481"/>
                <a:gd name="connsiteX9" fmla="*/ 3052424 w 3520165"/>
                <a:gd name="connsiteY9" fmla="*/ 815277 h 2133481"/>
                <a:gd name="connsiteX10" fmla="*/ 3482192 w 3520165"/>
                <a:gd name="connsiteY10" fmla="*/ 1025589 h 2133481"/>
                <a:gd name="connsiteX11" fmla="*/ 3482192 w 3520165"/>
                <a:gd name="connsiteY11" fmla="*/ 1089597 h 2133481"/>
                <a:gd name="connsiteX12" fmla="*/ 3335888 w 3520165"/>
                <a:gd name="connsiteY12" fmla="*/ 1583373 h 2133481"/>
                <a:gd name="connsiteX13" fmla="*/ 3299312 w 3520165"/>
                <a:gd name="connsiteY13" fmla="*/ 1857693 h 2133481"/>
                <a:gd name="connsiteX14" fmla="*/ 3299312 w 3520165"/>
                <a:gd name="connsiteY14" fmla="*/ 1949133 h 2133481"/>
                <a:gd name="connsiteX15" fmla="*/ 3061568 w 3520165"/>
                <a:gd name="connsiteY15" fmla="*/ 2031429 h 2133481"/>
                <a:gd name="connsiteX16" fmla="*/ 2604368 w 3520165"/>
                <a:gd name="connsiteY16" fmla="*/ 2058861 h 2133481"/>
                <a:gd name="connsiteX17" fmla="*/ 812144 w 3520165"/>
                <a:gd name="connsiteY17" fmla="*/ 2003997 h 2133481"/>
                <a:gd name="connsiteX18" fmla="*/ 583544 w 3520165"/>
                <a:gd name="connsiteY18" fmla="*/ 1976565 h 2133481"/>
                <a:gd name="connsiteX19" fmla="*/ 373232 w 3520165"/>
                <a:gd name="connsiteY19" fmla="*/ 1976565 h 2133481"/>
                <a:gd name="connsiteX20" fmla="*/ 263504 w 3520165"/>
                <a:gd name="connsiteY20" fmla="*/ 2095437 h 2133481"/>
                <a:gd name="connsiteX21" fmla="*/ 263504 w 3520165"/>
                <a:gd name="connsiteY21" fmla="*/ 2104581 h 2133481"/>
                <a:gd name="connsiteX22" fmla="*/ 25760 w 3520165"/>
                <a:gd name="connsiteY22" fmla="*/ 1738821 h 2133481"/>
                <a:gd name="connsiteX23" fmla="*/ 7472 w 3520165"/>
                <a:gd name="connsiteY23" fmla="*/ 1601661 h 2133481"/>
                <a:gd name="connsiteX24" fmla="*/ 34904 w 3520165"/>
                <a:gd name="connsiteY24" fmla="*/ 1519365 h 2133481"/>
                <a:gd name="connsiteX25" fmla="*/ 162920 w 3520165"/>
                <a:gd name="connsiteY25" fmla="*/ 1382205 h 2133481"/>
                <a:gd name="connsiteX26" fmla="*/ 482960 w 3520165"/>
                <a:gd name="connsiteY26" fmla="*/ 1007301 h 2133481"/>
                <a:gd name="connsiteX27" fmla="*/ 1059032 w 3520165"/>
                <a:gd name="connsiteY27" fmla="*/ 120333 h 2133481"/>
                <a:gd name="connsiteX28" fmla="*/ 1104752 w 3520165"/>
                <a:gd name="connsiteY28" fmla="*/ 28893 h 2133481"/>
                <a:gd name="connsiteX29" fmla="*/ 1177904 w 3520165"/>
                <a:gd name="connsiteY29" fmla="*/ 1461 h 2133481"/>
                <a:gd name="connsiteX30" fmla="*/ 1260200 w 3520165"/>
                <a:gd name="connsiteY30" fmla="*/ 65469 h 213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20165" h="2133481">
                  <a:moveTo>
                    <a:pt x="1260200" y="65469"/>
                  </a:moveTo>
                  <a:cubicBezTo>
                    <a:pt x="1289156" y="106617"/>
                    <a:pt x="1318112" y="210249"/>
                    <a:pt x="1351640" y="248349"/>
                  </a:cubicBezTo>
                  <a:cubicBezTo>
                    <a:pt x="1385168" y="286449"/>
                    <a:pt x="1404980" y="291021"/>
                    <a:pt x="1461368" y="294069"/>
                  </a:cubicBezTo>
                  <a:cubicBezTo>
                    <a:pt x="1517756" y="297117"/>
                    <a:pt x="1624436" y="275781"/>
                    <a:pt x="1689968" y="266637"/>
                  </a:cubicBezTo>
                  <a:cubicBezTo>
                    <a:pt x="1755500" y="257493"/>
                    <a:pt x="1811888" y="240729"/>
                    <a:pt x="1854560" y="239205"/>
                  </a:cubicBezTo>
                  <a:cubicBezTo>
                    <a:pt x="1897232" y="237681"/>
                    <a:pt x="1912472" y="236157"/>
                    <a:pt x="1946000" y="257493"/>
                  </a:cubicBezTo>
                  <a:cubicBezTo>
                    <a:pt x="1979528" y="278829"/>
                    <a:pt x="1985624" y="327597"/>
                    <a:pt x="2055728" y="367221"/>
                  </a:cubicBezTo>
                  <a:cubicBezTo>
                    <a:pt x="2125832" y="406845"/>
                    <a:pt x="2366624" y="495237"/>
                    <a:pt x="2366624" y="495237"/>
                  </a:cubicBezTo>
                  <a:cubicBezTo>
                    <a:pt x="2479400" y="542481"/>
                    <a:pt x="2618084" y="597345"/>
                    <a:pt x="2732384" y="650685"/>
                  </a:cubicBezTo>
                  <a:cubicBezTo>
                    <a:pt x="2846684" y="704025"/>
                    <a:pt x="2927456" y="752793"/>
                    <a:pt x="3052424" y="815277"/>
                  </a:cubicBezTo>
                  <a:cubicBezTo>
                    <a:pt x="3177392" y="877761"/>
                    <a:pt x="3410564" y="979869"/>
                    <a:pt x="3482192" y="1025589"/>
                  </a:cubicBezTo>
                  <a:cubicBezTo>
                    <a:pt x="3553820" y="1071309"/>
                    <a:pt x="3506576" y="996633"/>
                    <a:pt x="3482192" y="1089597"/>
                  </a:cubicBezTo>
                  <a:cubicBezTo>
                    <a:pt x="3457808" y="1182561"/>
                    <a:pt x="3366368" y="1455357"/>
                    <a:pt x="3335888" y="1583373"/>
                  </a:cubicBezTo>
                  <a:cubicBezTo>
                    <a:pt x="3305408" y="1711389"/>
                    <a:pt x="3305408" y="1796733"/>
                    <a:pt x="3299312" y="1857693"/>
                  </a:cubicBezTo>
                  <a:cubicBezTo>
                    <a:pt x="3293216" y="1918653"/>
                    <a:pt x="3338936" y="1920177"/>
                    <a:pt x="3299312" y="1949133"/>
                  </a:cubicBezTo>
                  <a:cubicBezTo>
                    <a:pt x="3259688" y="1978089"/>
                    <a:pt x="3177392" y="2013141"/>
                    <a:pt x="3061568" y="2031429"/>
                  </a:cubicBezTo>
                  <a:cubicBezTo>
                    <a:pt x="2945744" y="2049717"/>
                    <a:pt x="2979272" y="2063433"/>
                    <a:pt x="2604368" y="2058861"/>
                  </a:cubicBezTo>
                  <a:cubicBezTo>
                    <a:pt x="2229464" y="2054289"/>
                    <a:pt x="1148948" y="2017713"/>
                    <a:pt x="812144" y="2003997"/>
                  </a:cubicBezTo>
                  <a:cubicBezTo>
                    <a:pt x="475340" y="1990281"/>
                    <a:pt x="656696" y="1981137"/>
                    <a:pt x="583544" y="1976565"/>
                  </a:cubicBezTo>
                  <a:cubicBezTo>
                    <a:pt x="510392" y="1971993"/>
                    <a:pt x="426572" y="1956753"/>
                    <a:pt x="373232" y="1976565"/>
                  </a:cubicBezTo>
                  <a:cubicBezTo>
                    <a:pt x="319892" y="1996377"/>
                    <a:pt x="263504" y="2095437"/>
                    <a:pt x="263504" y="2095437"/>
                  </a:cubicBezTo>
                  <a:cubicBezTo>
                    <a:pt x="245216" y="2116773"/>
                    <a:pt x="303128" y="2164017"/>
                    <a:pt x="263504" y="2104581"/>
                  </a:cubicBezTo>
                  <a:cubicBezTo>
                    <a:pt x="223880" y="2045145"/>
                    <a:pt x="68432" y="1822641"/>
                    <a:pt x="25760" y="1738821"/>
                  </a:cubicBezTo>
                  <a:cubicBezTo>
                    <a:pt x="-16912" y="1655001"/>
                    <a:pt x="5948" y="1638237"/>
                    <a:pt x="7472" y="1601661"/>
                  </a:cubicBezTo>
                  <a:cubicBezTo>
                    <a:pt x="8996" y="1565085"/>
                    <a:pt x="8996" y="1555941"/>
                    <a:pt x="34904" y="1519365"/>
                  </a:cubicBezTo>
                  <a:cubicBezTo>
                    <a:pt x="60812" y="1482789"/>
                    <a:pt x="88244" y="1467549"/>
                    <a:pt x="162920" y="1382205"/>
                  </a:cubicBezTo>
                  <a:cubicBezTo>
                    <a:pt x="237596" y="1296861"/>
                    <a:pt x="333608" y="1217613"/>
                    <a:pt x="482960" y="1007301"/>
                  </a:cubicBezTo>
                  <a:cubicBezTo>
                    <a:pt x="632312" y="796989"/>
                    <a:pt x="955400" y="283401"/>
                    <a:pt x="1059032" y="120333"/>
                  </a:cubicBezTo>
                  <a:cubicBezTo>
                    <a:pt x="1162664" y="-42735"/>
                    <a:pt x="1084940" y="48705"/>
                    <a:pt x="1104752" y="28893"/>
                  </a:cubicBezTo>
                  <a:cubicBezTo>
                    <a:pt x="1124564" y="9081"/>
                    <a:pt x="1153520" y="-4635"/>
                    <a:pt x="1177904" y="1461"/>
                  </a:cubicBezTo>
                  <a:cubicBezTo>
                    <a:pt x="1202288" y="7557"/>
                    <a:pt x="1231244" y="24321"/>
                    <a:pt x="1260200" y="6546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0" name="TextBox 1389">
              <a:extLst>
                <a:ext uri="{FF2B5EF4-FFF2-40B4-BE49-F238E27FC236}">
                  <a16:creationId xmlns:a16="http://schemas.microsoft.com/office/drawing/2014/main" id="{63E81392-52A1-D947-A6E3-B71E77E491E7}"/>
                </a:ext>
              </a:extLst>
            </p:cNvPr>
            <p:cNvSpPr txBox="1"/>
            <p:nvPr/>
          </p:nvSpPr>
          <p:spPr>
            <a:xfrm>
              <a:off x="7974557" y="3659415"/>
              <a:ext cx="3039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Ideal site</a:t>
              </a:r>
            </a:p>
          </p:txBody>
        </p:sp>
      </p:grpSp>
      <p:grpSp>
        <p:nvGrpSpPr>
          <p:cNvPr id="1382" name="Group 1381">
            <a:extLst>
              <a:ext uri="{FF2B5EF4-FFF2-40B4-BE49-F238E27FC236}">
                <a16:creationId xmlns:a16="http://schemas.microsoft.com/office/drawing/2014/main" id="{988C61EE-A0AF-DF4F-BFDA-571D03E270BE}"/>
              </a:ext>
            </a:extLst>
          </p:cNvPr>
          <p:cNvGrpSpPr/>
          <p:nvPr/>
        </p:nvGrpSpPr>
        <p:grpSpPr>
          <a:xfrm>
            <a:off x="7366628" y="3186384"/>
            <a:ext cx="2675062" cy="1316311"/>
            <a:chOff x="7448924" y="3433272"/>
            <a:chExt cx="2675062" cy="1316311"/>
          </a:xfrm>
        </p:grpSpPr>
        <p:grpSp>
          <p:nvGrpSpPr>
            <p:cNvPr id="1276" name="Group 1275">
              <a:extLst>
                <a:ext uri="{FF2B5EF4-FFF2-40B4-BE49-F238E27FC236}">
                  <a16:creationId xmlns:a16="http://schemas.microsoft.com/office/drawing/2014/main" id="{35916B22-210C-754C-B66F-D4ED23FD3554}"/>
                </a:ext>
              </a:extLst>
            </p:cNvPr>
            <p:cNvGrpSpPr/>
            <p:nvPr/>
          </p:nvGrpSpPr>
          <p:grpSpPr>
            <a:xfrm>
              <a:off x="7813031" y="3830049"/>
              <a:ext cx="1524560" cy="160300"/>
              <a:chOff x="4061964" y="1361568"/>
              <a:chExt cx="3646118" cy="35457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2EFFA25-3136-E34E-8772-7D54E0BE6B2B}"/>
                  </a:ext>
                </a:extLst>
              </p:cNvPr>
              <p:cNvGrpSpPr/>
              <p:nvPr/>
            </p:nvGrpSpPr>
            <p:grpSpPr>
              <a:xfrm>
                <a:off x="4061964" y="1366103"/>
                <a:ext cx="1213773" cy="350041"/>
                <a:chOff x="4800600" y="2747772"/>
                <a:chExt cx="4685506" cy="1412748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5378AC17-9722-084B-9354-4EEF9E9D14D0}"/>
                    </a:ext>
                  </a:extLst>
                </p:cNvPr>
                <p:cNvSpPr/>
                <p:nvPr/>
              </p:nvSpPr>
              <p:spPr>
                <a:xfrm>
                  <a:off x="4800600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9078D8BA-CC48-2D4F-BE16-511D611A7EEE}"/>
                    </a:ext>
                  </a:extLst>
                </p:cNvPr>
                <p:cNvSpPr/>
                <p:nvPr/>
              </p:nvSpPr>
              <p:spPr>
                <a:xfrm>
                  <a:off x="519379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C1E7407-08BD-394B-9DDF-2C8EFE819F81}"/>
                    </a:ext>
                  </a:extLst>
                </p:cNvPr>
                <p:cNvSpPr/>
                <p:nvPr/>
              </p:nvSpPr>
              <p:spPr>
                <a:xfrm>
                  <a:off x="5586984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A54D6DC-F868-A748-BCD8-FEEDEC7DDFB9}"/>
                    </a:ext>
                  </a:extLst>
                </p:cNvPr>
                <p:cNvSpPr/>
                <p:nvPr/>
              </p:nvSpPr>
              <p:spPr>
                <a:xfrm>
                  <a:off x="597083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C5E2A3F-A491-ED4C-A1C5-8C2A3D8B15C9}"/>
                    </a:ext>
                  </a:extLst>
                </p:cNvPr>
                <p:cNvSpPr/>
                <p:nvPr/>
              </p:nvSpPr>
              <p:spPr>
                <a:xfrm>
                  <a:off x="4800600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81AC955-788A-2847-A3CA-DB3A6C9DBAE8}"/>
                    </a:ext>
                  </a:extLst>
                </p:cNvPr>
                <p:cNvSpPr/>
                <p:nvPr/>
              </p:nvSpPr>
              <p:spPr>
                <a:xfrm>
                  <a:off x="519379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26A43BA-36AA-F14D-9A2F-909832774078}"/>
                    </a:ext>
                  </a:extLst>
                </p:cNvPr>
                <p:cNvSpPr/>
                <p:nvPr/>
              </p:nvSpPr>
              <p:spPr>
                <a:xfrm>
                  <a:off x="5586984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6F71ACF-0579-8B42-93A6-DDED0DA509BF}"/>
                    </a:ext>
                  </a:extLst>
                </p:cNvPr>
                <p:cNvSpPr/>
                <p:nvPr/>
              </p:nvSpPr>
              <p:spPr>
                <a:xfrm>
                  <a:off x="597083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186A727-789F-6342-AFD0-96B2ABA451AE}"/>
                    </a:ext>
                  </a:extLst>
                </p:cNvPr>
                <p:cNvSpPr/>
                <p:nvPr/>
              </p:nvSpPr>
              <p:spPr>
                <a:xfrm>
                  <a:off x="6364024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1873744-9E0A-5146-99A7-4EA9C6BEFABA}"/>
                    </a:ext>
                  </a:extLst>
                </p:cNvPr>
                <p:cNvSpPr/>
                <p:nvPr/>
              </p:nvSpPr>
              <p:spPr>
                <a:xfrm>
                  <a:off x="675721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EA0CAC6-5221-7C46-86DA-35A57F136BFA}"/>
                    </a:ext>
                  </a:extLst>
                </p:cNvPr>
                <p:cNvSpPr/>
                <p:nvPr/>
              </p:nvSpPr>
              <p:spPr>
                <a:xfrm>
                  <a:off x="7150408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6FF5FA4-F6BE-5A47-A38D-69EE6DDA4148}"/>
                    </a:ext>
                  </a:extLst>
                </p:cNvPr>
                <p:cNvSpPr/>
                <p:nvPr/>
              </p:nvSpPr>
              <p:spPr>
                <a:xfrm>
                  <a:off x="753425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24CBCC1-E51E-274A-A883-572773CE32CE}"/>
                    </a:ext>
                  </a:extLst>
                </p:cNvPr>
                <p:cNvSpPr/>
                <p:nvPr/>
              </p:nvSpPr>
              <p:spPr>
                <a:xfrm>
                  <a:off x="6364024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2B662735-9D72-984A-B5B4-70335A2715ED}"/>
                    </a:ext>
                  </a:extLst>
                </p:cNvPr>
                <p:cNvSpPr/>
                <p:nvPr/>
              </p:nvSpPr>
              <p:spPr>
                <a:xfrm>
                  <a:off x="675721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B26F87D-1E14-E546-9CB6-89CA52CBA54D}"/>
                    </a:ext>
                  </a:extLst>
                </p:cNvPr>
                <p:cNvSpPr/>
                <p:nvPr/>
              </p:nvSpPr>
              <p:spPr>
                <a:xfrm>
                  <a:off x="7150408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5FA4CE4-FD40-294D-9B35-D747A2484F19}"/>
                    </a:ext>
                  </a:extLst>
                </p:cNvPr>
                <p:cNvSpPr/>
                <p:nvPr/>
              </p:nvSpPr>
              <p:spPr>
                <a:xfrm>
                  <a:off x="753425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450ECBC-394A-9643-9A58-FD4E140DC620}"/>
                    </a:ext>
                  </a:extLst>
                </p:cNvPr>
                <p:cNvSpPr/>
                <p:nvPr/>
              </p:nvSpPr>
              <p:spPr>
                <a:xfrm>
                  <a:off x="7922682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88A129C-E4C7-4A41-87DE-865078507E67}"/>
                    </a:ext>
                  </a:extLst>
                </p:cNvPr>
                <p:cNvSpPr/>
                <p:nvPr/>
              </p:nvSpPr>
              <p:spPr>
                <a:xfrm>
                  <a:off x="831587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E98C3AB-E3D8-E549-A9A1-616A99BBC06A}"/>
                    </a:ext>
                  </a:extLst>
                </p:cNvPr>
                <p:cNvSpPr/>
                <p:nvPr/>
              </p:nvSpPr>
              <p:spPr>
                <a:xfrm>
                  <a:off x="8709066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E89FC68-EDED-9841-8B69-FF554DFE0CB2}"/>
                    </a:ext>
                  </a:extLst>
                </p:cNvPr>
                <p:cNvSpPr/>
                <p:nvPr/>
              </p:nvSpPr>
              <p:spPr>
                <a:xfrm>
                  <a:off x="909291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45108A3-42DA-9248-B771-401DB9EC8227}"/>
                    </a:ext>
                  </a:extLst>
                </p:cNvPr>
                <p:cNvSpPr/>
                <p:nvPr/>
              </p:nvSpPr>
              <p:spPr>
                <a:xfrm>
                  <a:off x="7922682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B5C01C97-5901-854A-9437-2D579DD8C35D}"/>
                    </a:ext>
                  </a:extLst>
                </p:cNvPr>
                <p:cNvSpPr/>
                <p:nvPr/>
              </p:nvSpPr>
              <p:spPr>
                <a:xfrm>
                  <a:off x="831587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5F034EE-6031-0C48-B021-A44F407F19A2}"/>
                    </a:ext>
                  </a:extLst>
                </p:cNvPr>
                <p:cNvSpPr/>
                <p:nvPr/>
              </p:nvSpPr>
              <p:spPr>
                <a:xfrm>
                  <a:off x="8709066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0E8C26F-481A-C143-A848-721388FB086A}"/>
                    </a:ext>
                  </a:extLst>
                </p:cNvPr>
                <p:cNvSpPr/>
                <p:nvPr/>
              </p:nvSpPr>
              <p:spPr>
                <a:xfrm>
                  <a:off x="909291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1623679-CB01-9E40-B268-52A6080FAB30}"/>
                  </a:ext>
                </a:extLst>
              </p:cNvPr>
              <p:cNvGrpSpPr/>
              <p:nvPr/>
            </p:nvGrpSpPr>
            <p:grpSpPr>
              <a:xfrm>
                <a:off x="5274502" y="1363836"/>
                <a:ext cx="1213773" cy="350041"/>
                <a:chOff x="4800600" y="2747772"/>
                <a:chExt cx="4685506" cy="1412748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49C3E30D-9F42-DF43-A902-510A089ACF60}"/>
                    </a:ext>
                  </a:extLst>
                </p:cNvPr>
                <p:cNvSpPr/>
                <p:nvPr/>
              </p:nvSpPr>
              <p:spPr>
                <a:xfrm>
                  <a:off x="4800600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F05911A-EE3E-6D4B-ABC1-5A802A66CA6D}"/>
                    </a:ext>
                  </a:extLst>
                </p:cNvPr>
                <p:cNvSpPr/>
                <p:nvPr/>
              </p:nvSpPr>
              <p:spPr>
                <a:xfrm>
                  <a:off x="519379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5F816C6-4982-9744-923B-5752F8286222}"/>
                    </a:ext>
                  </a:extLst>
                </p:cNvPr>
                <p:cNvSpPr/>
                <p:nvPr/>
              </p:nvSpPr>
              <p:spPr>
                <a:xfrm>
                  <a:off x="5586984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E6E950E-264E-9849-8C73-61BDC6BDD02B}"/>
                    </a:ext>
                  </a:extLst>
                </p:cNvPr>
                <p:cNvSpPr/>
                <p:nvPr/>
              </p:nvSpPr>
              <p:spPr>
                <a:xfrm>
                  <a:off x="597083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9B32470B-52F8-3F47-A1E7-F3B92ADDBF5A}"/>
                    </a:ext>
                  </a:extLst>
                </p:cNvPr>
                <p:cNvSpPr/>
                <p:nvPr/>
              </p:nvSpPr>
              <p:spPr>
                <a:xfrm>
                  <a:off x="4800600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4A872E0E-C830-2145-B45E-36A9CB938ACF}"/>
                    </a:ext>
                  </a:extLst>
                </p:cNvPr>
                <p:cNvSpPr/>
                <p:nvPr/>
              </p:nvSpPr>
              <p:spPr>
                <a:xfrm>
                  <a:off x="519379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14D564E-22A8-304A-B445-432C4CCC01A4}"/>
                    </a:ext>
                  </a:extLst>
                </p:cNvPr>
                <p:cNvSpPr/>
                <p:nvPr/>
              </p:nvSpPr>
              <p:spPr>
                <a:xfrm>
                  <a:off x="5586984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2D70EC1C-8CB2-6140-80DE-356EF0D34C20}"/>
                    </a:ext>
                  </a:extLst>
                </p:cNvPr>
                <p:cNvSpPr/>
                <p:nvPr/>
              </p:nvSpPr>
              <p:spPr>
                <a:xfrm>
                  <a:off x="597083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958B908-65E6-6E44-9004-CCE005502E80}"/>
                    </a:ext>
                  </a:extLst>
                </p:cNvPr>
                <p:cNvSpPr/>
                <p:nvPr/>
              </p:nvSpPr>
              <p:spPr>
                <a:xfrm>
                  <a:off x="6364024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883F5C8F-91F9-EB40-A299-F53196CD645C}"/>
                    </a:ext>
                  </a:extLst>
                </p:cNvPr>
                <p:cNvSpPr/>
                <p:nvPr/>
              </p:nvSpPr>
              <p:spPr>
                <a:xfrm>
                  <a:off x="675721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9780FE4-A1D0-4847-9E3A-B7C74CA3EFB2}"/>
                    </a:ext>
                  </a:extLst>
                </p:cNvPr>
                <p:cNvSpPr/>
                <p:nvPr/>
              </p:nvSpPr>
              <p:spPr>
                <a:xfrm>
                  <a:off x="7150408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4B6C3A84-9916-1D4E-BA60-0FD52E166992}"/>
                    </a:ext>
                  </a:extLst>
                </p:cNvPr>
                <p:cNvSpPr/>
                <p:nvPr/>
              </p:nvSpPr>
              <p:spPr>
                <a:xfrm>
                  <a:off x="753425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20684E4C-0513-7747-ACC1-D8C22A4E7DE0}"/>
                    </a:ext>
                  </a:extLst>
                </p:cNvPr>
                <p:cNvSpPr/>
                <p:nvPr/>
              </p:nvSpPr>
              <p:spPr>
                <a:xfrm>
                  <a:off x="6364024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9D819BC-3DCA-7441-84F0-FB3A3DF80499}"/>
                    </a:ext>
                  </a:extLst>
                </p:cNvPr>
                <p:cNvSpPr/>
                <p:nvPr/>
              </p:nvSpPr>
              <p:spPr>
                <a:xfrm>
                  <a:off x="675721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EBB0E3B4-B8C4-3442-BB7D-097634FB9E47}"/>
                    </a:ext>
                  </a:extLst>
                </p:cNvPr>
                <p:cNvSpPr/>
                <p:nvPr/>
              </p:nvSpPr>
              <p:spPr>
                <a:xfrm>
                  <a:off x="7150408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131375-B414-054C-8389-3A0904F03911}"/>
                    </a:ext>
                  </a:extLst>
                </p:cNvPr>
                <p:cNvSpPr/>
                <p:nvPr/>
              </p:nvSpPr>
              <p:spPr>
                <a:xfrm>
                  <a:off x="753425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D634A108-CEF1-BC4D-BE62-10B02E54AAF4}"/>
                    </a:ext>
                  </a:extLst>
                </p:cNvPr>
                <p:cNvSpPr/>
                <p:nvPr/>
              </p:nvSpPr>
              <p:spPr>
                <a:xfrm>
                  <a:off x="7922682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255E17E-ACB9-1B41-93C5-A96A35695032}"/>
                    </a:ext>
                  </a:extLst>
                </p:cNvPr>
                <p:cNvSpPr/>
                <p:nvPr/>
              </p:nvSpPr>
              <p:spPr>
                <a:xfrm>
                  <a:off x="831587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ABC72E37-9B67-2E49-A5D6-8E99FE59927F}"/>
                    </a:ext>
                  </a:extLst>
                </p:cNvPr>
                <p:cNvSpPr/>
                <p:nvPr/>
              </p:nvSpPr>
              <p:spPr>
                <a:xfrm>
                  <a:off x="8709066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A198745-0710-B449-9F72-17EAEB4163FF}"/>
                    </a:ext>
                  </a:extLst>
                </p:cNvPr>
                <p:cNvSpPr/>
                <p:nvPr/>
              </p:nvSpPr>
              <p:spPr>
                <a:xfrm>
                  <a:off x="909291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ADB1C55A-4E05-6346-9418-08BF8789D038}"/>
                    </a:ext>
                  </a:extLst>
                </p:cNvPr>
                <p:cNvSpPr/>
                <p:nvPr/>
              </p:nvSpPr>
              <p:spPr>
                <a:xfrm>
                  <a:off x="7922682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54BAB05C-9670-F14C-8C9D-ED55ED1587D9}"/>
                    </a:ext>
                  </a:extLst>
                </p:cNvPr>
                <p:cNvSpPr/>
                <p:nvPr/>
              </p:nvSpPr>
              <p:spPr>
                <a:xfrm>
                  <a:off x="831587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530AA08-0C2D-AB46-A578-1AD58957F1B1}"/>
                    </a:ext>
                  </a:extLst>
                </p:cNvPr>
                <p:cNvSpPr/>
                <p:nvPr/>
              </p:nvSpPr>
              <p:spPr>
                <a:xfrm>
                  <a:off x="8709066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2A8E27AB-AF2A-DE4F-972F-071CC197D50D}"/>
                    </a:ext>
                  </a:extLst>
                </p:cNvPr>
                <p:cNvSpPr/>
                <p:nvPr/>
              </p:nvSpPr>
              <p:spPr>
                <a:xfrm>
                  <a:off x="909291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D856D79-7D87-074B-8599-893B114B9191}"/>
                  </a:ext>
                </a:extLst>
              </p:cNvPr>
              <p:cNvGrpSpPr/>
              <p:nvPr/>
            </p:nvGrpSpPr>
            <p:grpSpPr>
              <a:xfrm>
                <a:off x="6494309" y="1361568"/>
                <a:ext cx="1213773" cy="350041"/>
                <a:chOff x="4800600" y="2747772"/>
                <a:chExt cx="4685506" cy="1412748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E568E1A6-8D33-6541-BD59-8D4FC9EE7559}"/>
                    </a:ext>
                  </a:extLst>
                </p:cNvPr>
                <p:cNvSpPr/>
                <p:nvPr/>
              </p:nvSpPr>
              <p:spPr>
                <a:xfrm>
                  <a:off x="4800600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5921362E-65C7-0D49-8F8E-6770ED1ACF76}"/>
                    </a:ext>
                  </a:extLst>
                </p:cNvPr>
                <p:cNvSpPr/>
                <p:nvPr/>
              </p:nvSpPr>
              <p:spPr>
                <a:xfrm>
                  <a:off x="519379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CD7568F-D677-5E4D-A28E-1F436F0BDA90}"/>
                    </a:ext>
                  </a:extLst>
                </p:cNvPr>
                <p:cNvSpPr/>
                <p:nvPr/>
              </p:nvSpPr>
              <p:spPr>
                <a:xfrm>
                  <a:off x="5586984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9AAB8688-4FBA-014E-BE26-2A4FACA40940}"/>
                    </a:ext>
                  </a:extLst>
                </p:cNvPr>
                <p:cNvSpPr/>
                <p:nvPr/>
              </p:nvSpPr>
              <p:spPr>
                <a:xfrm>
                  <a:off x="597083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4D578899-7B00-B74B-AF93-5FA4EF47B0A0}"/>
                    </a:ext>
                  </a:extLst>
                </p:cNvPr>
                <p:cNvSpPr/>
                <p:nvPr/>
              </p:nvSpPr>
              <p:spPr>
                <a:xfrm>
                  <a:off x="4800600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438E132F-92CB-5743-9057-51186B132737}"/>
                    </a:ext>
                  </a:extLst>
                </p:cNvPr>
                <p:cNvSpPr/>
                <p:nvPr/>
              </p:nvSpPr>
              <p:spPr>
                <a:xfrm>
                  <a:off x="519379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F81393E8-5530-2B4A-817A-58D24C676DC9}"/>
                    </a:ext>
                  </a:extLst>
                </p:cNvPr>
                <p:cNvSpPr/>
                <p:nvPr/>
              </p:nvSpPr>
              <p:spPr>
                <a:xfrm>
                  <a:off x="5586984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B405008B-83C3-E94B-B92E-34C0A9EE0D4E}"/>
                    </a:ext>
                  </a:extLst>
                </p:cNvPr>
                <p:cNvSpPr/>
                <p:nvPr/>
              </p:nvSpPr>
              <p:spPr>
                <a:xfrm>
                  <a:off x="597083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01C0CD3C-E611-A74A-AB3D-EB9BC8B3E340}"/>
                    </a:ext>
                  </a:extLst>
                </p:cNvPr>
                <p:cNvSpPr/>
                <p:nvPr/>
              </p:nvSpPr>
              <p:spPr>
                <a:xfrm>
                  <a:off x="6364024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F591415-5EF7-FC45-8AE7-F289492CCA76}"/>
                    </a:ext>
                  </a:extLst>
                </p:cNvPr>
                <p:cNvSpPr/>
                <p:nvPr/>
              </p:nvSpPr>
              <p:spPr>
                <a:xfrm>
                  <a:off x="675721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8F8F2810-3C5F-BA43-B454-CECFEF5FD165}"/>
                    </a:ext>
                  </a:extLst>
                </p:cNvPr>
                <p:cNvSpPr/>
                <p:nvPr/>
              </p:nvSpPr>
              <p:spPr>
                <a:xfrm>
                  <a:off x="7150408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0A184773-7F76-0947-B122-82E32828E664}"/>
                    </a:ext>
                  </a:extLst>
                </p:cNvPr>
                <p:cNvSpPr/>
                <p:nvPr/>
              </p:nvSpPr>
              <p:spPr>
                <a:xfrm>
                  <a:off x="753425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5DDA686-A2E5-1446-A4C5-ACAA4D24BADA}"/>
                    </a:ext>
                  </a:extLst>
                </p:cNvPr>
                <p:cNvSpPr/>
                <p:nvPr/>
              </p:nvSpPr>
              <p:spPr>
                <a:xfrm>
                  <a:off x="6364024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ABE0CFA1-33D3-5E4C-9BD7-E2D2BCD85BBB}"/>
                    </a:ext>
                  </a:extLst>
                </p:cNvPr>
                <p:cNvSpPr/>
                <p:nvPr/>
              </p:nvSpPr>
              <p:spPr>
                <a:xfrm>
                  <a:off x="675721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6638DEAD-F103-9E41-8E87-37F7425C7043}"/>
                    </a:ext>
                  </a:extLst>
                </p:cNvPr>
                <p:cNvSpPr/>
                <p:nvPr/>
              </p:nvSpPr>
              <p:spPr>
                <a:xfrm>
                  <a:off x="7150408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FC6819E-16C6-2B4F-85BA-C549EAFE3527}"/>
                    </a:ext>
                  </a:extLst>
                </p:cNvPr>
                <p:cNvSpPr/>
                <p:nvPr/>
              </p:nvSpPr>
              <p:spPr>
                <a:xfrm>
                  <a:off x="753425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163E9055-FEA5-4741-B0A8-F2748BAD7F35}"/>
                    </a:ext>
                  </a:extLst>
                </p:cNvPr>
                <p:cNvSpPr/>
                <p:nvPr/>
              </p:nvSpPr>
              <p:spPr>
                <a:xfrm>
                  <a:off x="7922682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B3C6807E-8EE7-0044-AA5E-D50467D1E07C}"/>
                    </a:ext>
                  </a:extLst>
                </p:cNvPr>
                <p:cNvSpPr/>
                <p:nvPr/>
              </p:nvSpPr>
              <p:spPr>
                <a:xfrm>
                  <a:off x="831587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21235A45-ED5C-E14B-8596-8CB873645720}"/>
                    </a:ext>
                  </a:extLst>
                </p:cNvPr>
                <p:cNvSpPr/>
                <p:nvPr/>
              </p:nvSpPr>
              <p:spPr>
                <a:xfrm>
                  <a:off x="8709066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E3EC8853-415B-7940-8D7B-58D031374426}"/>
                    </a:ext>
                  </a:extLst>
                </p:cNvPr>
                <p:cNvSpPr/>
                <p:nvPr/>
              </p:nvSpPr>
              <p:spPr>
                <a:xfrm>
                  <a:off x="909291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1ACCF05-B298-8C48-841B-840BF07C7B0B}"/>
                    </a:ext>
                  </a:extLst>
                </p:cNvPr>
                <p:cNvSpPr/>
                <p:nvPr/>
              </p:nvSpPr>
              <p:spPr>
                <a:xfrm>
                  <a:off x="7922682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C6B0A263-681A-F94D-A8F0-8F1F7BC06593}"/>
                    </a:ext>
                  </a:extLst>
                </p:cNvPr>
                <p:cNvSpPr/>
                <p:nvPr/>
              </p:nvSpPr>
              <p:spPr>
                <a:xfrm>
                  <a:off x="831587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646FE9D1-AAA2-CF47-BC1B-1E9880045DAE}"/>
                    </a:ext>
                  </a:extLst>
                </p:cNvPr>
                <p:cNvSpPr/>
                <p:nvPr/>
              </p:nvSpPr>
              <p:spPr>
                <a:xfrm>
                  <a:off x="8709066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3E1FCBB4-1D20-1940-A30A-A6ADBF665AC8}"/>
                    </a:ext>
                  </a:extLst>
                </p:cNvPr>
                <p:cNvSpPr/>
                <p:nvPr/>
              </p:nvSpPr>
              <p:spPr>
                <a:xfrm>
                  <a:off x="909291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94" name="Group 893">
              <a:extLst>
                <a:ext uri="{FF2B5EF4-FFF2-40B4-BE49-F238E27FC236}">
                  <a16:creationId xmlns:a16="http://schemas.microsoft.com/office/drawing/2014/main" id="{B165FBC0-DA8A-464A-93E8-8B9D453CAEC2}"/>
                </a:ext>
              </a:extLst>
            </p:cNvPr>
            <p:cNvGrpSpPr/>
            <p:nvPr/>
          </p:nvGrpSpPr>
          <p:grpSpPr>
            <a:xfrm>
              <a:off x="7448924" y="4588548"/>
              <a:ext cx="1523902" cy="160300"/>
              <a:chOff x="3257274" y="2672507"/>
              <a:chExt cx="3644546" cy="354576"/>
            </a:xfrm>
          </p:grpSpPr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73E622D9-BF5C-BA4B-8D54-B1EBCA3F282F}"/>
                  </a:ext>
                </a:extLst>
              </p:cNvPr>
              <p:cNvGrpSpPr/>
              <p:nvPr/>
            </p:nvGrpSpPr>
            <p:grpSpPr>
              <a:xfrm>
                <a:off x="3257274" y="2677042"/>
                <a:ext cx="1213773" cy="350041"/>
                <a:chOff x="4800600" y="2747772"/>
                <a:chExt cx="4685506" cy="1412748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880F2C90-C132-9747-AEF5-98E1C715BDB4}"/>
                    </a:ext>
                  </a:extLst>
                </p:cNvPr>
                <p:cNvSpPr/>
                <p:nvPr/>
              </p:nvSpPr>
              <p:spPr>
                <a:xfrm>
                  <a:off x="4800600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C4CF6B3C-31B3-6741-A3C0-86D21F02B908}"/>
                    </a:ext>
                  </a:extLst>
                </p:cNvPr>
                <p:cNvSpPr/>
                <p:nvPr/>
              </p:nvSpPr>
              <p:spPr>
                <a:xfrm>
                  <a:off x="519379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E9BE429D-361C-084A-81DB-887D905E1EC3}"/>
                    </a:ext>
                  </a:extLst>
                </p:cNvPr>
                <p:cNvSpPr/>
                <p:nvPr/>
              </p:nvSpPr>
              <p:spPr>
                <a:xfrm>
                  <a:off x="5586984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24BEAA40-EB7A-5645-BA50-CC186253EC81}"/>
                    </a:ext>
                  </a:extLst>
                </p:cNvPr>
                <p:cNvSpPr/>
                <p:nvPr/>
              </p:nvSpPr>
              <p:spPr>
                <a:xfrm>
                  <a:off x="597083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453D51B9-AE5D-1943-A7A4-0A56F2AC2E40}"/>
                    </a:ext>
                  </a:extLst>
                </p:cNvPr>
                <p:cNvSpPr/>
                <p:nvPr/>
              </p:nvSpPr>
              <p:spPr>
                <a:xfrm>
                  <a:off x="4800600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D68476EE-5AF8-6447-A7F9-5CF2D322E04D}"/>
                    </a:ext>
                  </a:extLst>
                </p:cNvPr>
                <p:cNvSpPr/>
                <p:nvPr/>
              </p:nvSpPr>
              <p:spPr>
                <a:xfrm>
                  <a:off x="519379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D6FBA0A8-E945-CC44-82A1-834062AA50C7}"/>
                    </a:ext>
                  </a:extLst>
                </p:cNvPr>
                <p:cNvSpPr/>
                <p:nvPr/>
              </p:nvSpPr>
              <p:spPr>
                <a:xfrm>
                  <a:off x="5586984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2D64120C-A413-4B40-AE70-7C6214989704}"/>
                    </a:ext>
                  </a:extLst>
                </p:cNvPr>
                <p:cNvSpPr/>
                <p:nvPr/>
              </p:nvSpPr>
              <p:spPr>
                <a:xfrm>
                  <a:off x="597083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2958B672-7668-B045-8CA4-65C86877396B}"/>
                    </a:ext>
                  </a:extLst>
                </p:cNvPr>
                <p:cNvSpPr/>
                <p:nvPr/>
              </p:nvSpPr>
              <p:spPr>
                <a:xfrm>
                  <a:off x="6364024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926632DF-EBC2-6445-9A91-5A57A040AF07}"/>
                    </a:ext>
                  </a:extLst>
                </p:cNvPr>
                <p:cNvSpPr/>
                <p:nvPr/>
              </p:nvSpPr>
              <p:spPr>
                <a:xfrm>
                  <a:off x="675721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D4FDEECB-96F6-8B4D-99A0-A4E55778DEA6}"/>
                    </a:ext>
                  </a:extLst>
                </p:cNvPr>
                <p:cNvSpPr/>
                <p:nvPr/>
              </p:nvSpPr>
              <p:spPr>
                <a:xfrm>
                  <a:off x="7150408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0709428F-0B2A-2741-9CF9-52B41EA0B5B1}"/>
                    </a:ext>
                  </a:extLst>
                </p:cNvPr>
                <p:cNvSpPr/>
                <p:nvPr/>
              </p:nvSpPr>
              <p:spPr>
                <a:xfrm>
                  <a:off x="753425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54FF5AD7-17D2-B242-8CE8-B12F6C98197E}"/>
                    </a:ext>
                  </a:extLst>
                </p:cNvPr>
                <p:cNvSpPr/>
                <p:nvPr/>
              </p:nvSpPr>
              <p:spPr>
                <a:xfrm>
                  <a:off x="6364024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DC395FF3-A593-B34F-8B03-CEEDFF99AD70}"/>
                    </a:ext>
                  </a:extLst>
                </p:cNvPr>
                <p:cNvSpPr/>
                <p:nvPr/>
              </p:nvSpPr>
              <p:spPr>
                <a:xfrm>
                  <a:off x="675721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DA71CA55-5648-AF46-A9A0-812944F02914}"/>
                    </a:ext>
                  </a:extLst>
                </p:cNvPr>
                <p:cNvSpPr/>
                <p:nvPr/>
              </p:nvSpPr>
              <p:spPr>
                <a:xfrm>
                  <a:off x="7150408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597A3EC6-9F42-2A4D-BB9F-C3D1F2E587C6}"/>
                    </a:ext>
                  </a:extLst>
                </p:cNvPr>
                <p:cNvSpPr/>
                <p:nvPr/>
              </p:nvSpPr>
              <p:spPr>
                <a:xfrm>
                  <a:off x="753425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F81ABE6B-E141-234F-9895-1A6AF6CE0B1A}"/>
                    </a:ext>
                  </a:extLst>
                </p:cNvPr>
                <p:cNvSpPr/>
                <p:nvPr/>
              </p:nvSpPr>
              <p:spPr>
                <a:xfrm>
                  <a:off x="7922682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D1AB496B-C857-9347-9E9F-EBA491B42B39}"/>
                    </a:ext>
                  </a:extLst>
                </p:cNvPr>
                <p:cNvSpPr/>
                <p:nvPr/>
              </p:nvSpPr>
              <p:spPr>
                <a:xfrm>
                  <a:off x="831587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171EF6BF-B5AF-624E-8D21-D2D75BCC4C1E}"/>
                    </a:ext>
                  </a:extLst>
                </p:cNvPr>
                <p:cNvSpPr/>
                <p:nvPr/>
              </p:nvSpPr>
              <p:spPr>
                <a:xfrm>
                  <a:off x="8709066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2B2F8233-AFC4-3F4E-BC58-9FDDD760F290}"/>
                    </a:ext>
                  </a:extLst>
                </p:cNvPr>
                <p:cNvSpPr/>
                <p:nvPr/>
              </p:nvSpPr>
              <p:spPr>
                <a:xfrm>
                  <a:off x="909291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2CA427E5-56DF-3B4A-9EE8-C92417E293CF}"/>
                    </a:ext>
                  </a:extLst>
                </p:cNvPr>
                <p:cNvSpPr/>
                <p:nvPr/>
              </p:nvSpPr>
              <p:spPr>
                <a:xfrm>
                  <a:off x="7922682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E71BCAB7-6646-3D47-A1EE-FF3706FC7C4F}"/>
                    </a:ext>
                  </a:extLst>
                </p:cNvPr>
                <p:cNvSpPr/>
                <p:nvPr/>
              </p:nvSpPr>
              <p:spPr>
                <a:xfrm>
                  <a:off x="831587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5A2E60D6-0A4A-8042-8139-86B58C3D4AD1}"/>
                    </a:ext>
                  </a:extLst>
                </p:cNvPr>
                <p:cNvSpPr/>
                <p:nvPr/>
              </p:nvSpPr>
              <p:spPr>
                <a:xfrm>
                  <a:off x="8709066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CB00E01D-AC4B-444B-966F-669451CE88B0}"/>
                    </a:ext>
                  </a:extLst>
                </p:cNvPr>
                <p:cNvSpPr/>
                <p:nvPr/>
              </p:nvSpPr>
              <p:spPr>
                <a:xfrm>
                  <a:off x="909291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8F33745A-FD7F-AF43-AF52-96CD009D9482}"/>
                  </a:ext>
                </a:extLst>
              </p:cNvPr>
              <p:cNvGrpSpPr/>
              <p:nvPr/>
            </p:nvGrpSpPr>
            <p:grpSpPr>
              <a:xfrm>
                <a:off x="4469813" y="2674775"/>
                <a:ext cx="1213773" cy="350041"/>
                <a:chOff x="4800600" y="2747772"/>
                <a:chExt cx="4685506" cy="1412748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4F3DBC59-DBDA-DC41-8A74-8B1F6B174C58}"/>
                    </a:ext>
                  </a:extLst>
                </p:cNvPr>
                <p:cNvSpPr/>
                <p:nvPr/>
              </p:nvSpPr>
              <p:spPr>
                <a:xfrm>
                  <a:off x="4800600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5D7231D1-DEA8-0A40-9F61-E38BE39DE3E8}"/>
                    </a:ext>
                  </a:extLst>
                </p:cNvPr>
                <p:cNvSpPr/>
                <p:nvPr/>
              </p:nvSpPr>
              <p:spPr>
                <a:xfrm>
                  <a:off x="519379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2DE6B38E-9746-884D-958E-C9C5E21D5CCC}"/>
                    </a:ext>
                  </a:extLst>
                </p:cNvPr>
                <p:cNvSpPr/>
                <p:nvPr/>
              </p:nvSpPr>
              <p:spPr>
                <a:xfrm>
                  <a:off x="5586984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764C0936-4C55-AF4F-BC78-7477216DD524}"/>
                    </a:ext>
                  </a:extLst>
                </p:cNvPr>
                <p:cNvSpPr/>
                <p:nvPr/>
              </p:nvSpPr>
              <p:spPr>
                <a:xfrm>
                  <a:off x="597083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506D64BD-6EB1-1942-9E23-F4A94C7750DA}"/>
                    </a:ext>
                  </a:extLst>
                </p:cNvPr>
                <p:cNvSpPr/>
                <p:nvPr/>
              </p:nvSpPr>
              <p:spPr>
                <a:xfrm>
                  <a:off x="4800600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B5D1DD69-B365-FE40-A765-25D6E6157641}"/>
                    </a:ext>
                  </a:extLst>
                </p:cNvPr>
                <p:cNvSpPr/>
                <p:nvPr/>
              </p:nvSpPr>
              <p:spPr>
                <a:xfrm>
                  <a:off x="519379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3A262C78-D88A-7349-B032-CAF858D8986F}"/>
                    </a:ext>
                  </a:extLst>
                </p:cNvPr>
                <p:cNvSpPr/>
                <p:nvPr/>
              </p:nvSpPr>
              <p:spPr>
                <a:xfrm>
                  <a:off x="5586984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077BA87F-677C-3343-91B1-A437C314ADC9}"/>
                    </a:ext>
                  </a:extLst>
                </p:cNvPr>
                <p:cNvSpPr/>
                <p:nvPr/>
              </p:nvSpPr>
              <p:spPr>
                <a:xfrm>
                  <a:off x="597083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0D7FD485-CB9E-024C-901C-5A9DA0131C9B}"/>
                    </a:ext>
                  </a:extLst>
                </p:cNvPr>
                <p:cNvSpPr/>
                <p:nvPr/>
              </p:nvSpPr>
              <p:spPr>
                <a:xfrm>
                  <a:off x="6364024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DC23A432-65C5-6A4A-ABA2-B1C51AEC18B7}"/>
                    </a:ext>
                  </a:extLst>
                </p:cNvPr>
                <p:cNvSpPr/>
                <p:nvPr/>
              </p:nvSpPr>
              <p:spPr>
                <a:xfrm>
                  <a:off x="675721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389207F7-F550-D047-B8B3-FE3EF61FB3C0}"/>
                    </a:ext>
                  </a:extLst>
                </p:cNvPr>
                <p:cNvSpPr/>
                <p:nvPr/>
              </p:nvSpPr>
              <p:spPr>
                <a:xfrm>
                  <a:off x="7150408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EADFED64-0CC8-CC43-9BFC-BE23AF4D6E00}"/>
                    </a:ext>
                  </a:extLst>
                </p:cNvPr>
                <p:cNvSpPr/>
                <p:nvPr/>
              </p:nvSpPr>
              <p:spPr>
                <a:xfrm>
                  <a:off x="753425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B676DFFC-2104-6E46-9CAD-7CF1F946D808}"/>
                    </a:ext>
                  </a:extLst>
                </p:cNvPr>
                <p:cNvSpPr/>
                <p:nvPr/>
              </p:nvSpPr>
              <p:spPr>
                <a:xfrm>
                  <a:off x="6364024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8381E8AF-3E35-134F-9C03-7A9AD3997164}"/>
                    </a:ext>
                  </a:extLst>
                </p:cNvPr>
                <p:cNvSpPr/>
                <p:nvPr/>
              </p:nvSpPr>
              <p:spPr>
                <a:xfrm>
                  <a:off x="675721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CB62E98D-ADA0-D448-A45B-D53AAFE2ED37}"/>
                    </a:ext>
                  </a:extLst>
                </p:cNvPr>
                <p:cNvSpPr/>
                <p:nvPr/>
              </p:nvSpPr>
              <p:spPr>
                <a:xfrm>
                  <a:off x="7150408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8C37E4B2-A6D7-7246-92F5-3823B465073D}"/>
                    </a:ext>
                  </a:extLst>
                </p:cNvPr>
                <p:cNvSpPr/>
                <p:nvPr/>
              </p:nvSpPr>
              <p:spPr>
                <a:xfrm>
                  <a:off x="753425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D5EDCE98-BC8B-8F49-8416-B0C99F889497}"/>
                    </a:ext>
                  </a:extLst>
                </p:cNvPr>
                <p:cNvSpPr/>
                <p:nvPr/>
              </p:nvSpPr>
              <p:spPr>
                <a:xfrm>
                  <a:off x="7922682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8A72C967-1856-244E-869B-999C22AECA9C}"/>
                    </a:ext>
                  </a:extLst>
                </p:cNvPr>
                <p:cNvSpPr/>
                <p:nvPr/>
              </p:nvSpPr>
              <p:spPr>
                <a:xfrm>
                  <a:off x="831587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6EB1F8EC-B815-A941-B233-F2137DF61963}"/>
                    </a:ext>
                  </a:extLst>
                </p:cNvPr>
                <p:cNvSpPr/>
                <p:nvPr/>
              </p:nvSpPr>
              <p:spPr>
                <a:xfrm>
                  <a:off x="8709066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7B831061-3AF8-FA43-91EB-C6FD38535893}"/>
                    </a:ext>
                  </a:extLst>
                </p:cNvPr>
                <p:cNvSpPr/>
                <p:nvPr/>
              </p:nvSpPr>
              <p:spPr>
                <a:xfrm>
                  <a:off x="909291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A23AAB43-C575-1C41-8B8D-88C65E2FE7FE}"/>
                    </a:ext>
                  </a:extLst>
                </p:cNvPr>
                <p:cNvSpPr/>
                <p:nvPr/>
              </p:nvSpPr>
              <p:spPr>
                <a:xfrm>
                  <a:off x="7922682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D09159C0-D54B-8546-BFA5-3FE00315A4F6}"/>
                    </a:ext>
                  </a:extLst>
                </p:cNvPr>
                <p:cNvSpPr/>
                <p:nvPr/>
              </p:nvSpPr>
              <p:spPr>
                <a:xfrm>
                  <a:off x="831587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62012948-70C1-0646-9DB8-41A4086DD306}"/>
                    </a:ext>
                  </a:extLst>
                </p:cNvPr>
                <p:cNvSpPr/>
                <p:nvPr/>
              </p:nvSpPr>
              <p:spPr>
                <a:xfrm>
                  <a:off x="8709066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506F8ECC-548A-EC4D-B2E5-ACD7252EE752}"/>
                    </a:ext>
                  </a:extLst>
                </p:cNvPr>
                <p:cNvSpPr/>
                <p:nvPr/>
              </p:nvSpPr>
              <p:spPr>
                <a:xfrm>
                  <a:off x="909291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A861864C-965F-8C44-9D1E-31DA79D62B66}"/>
                  </a:ext>
                </a:extLst>
              </p:cNvPr>
              <p:cNvGrpSpPr/>
              <p:nvPr/>
            </p:nvGrpSpPr>
            <p:grpSpPr>
              <a:xfrm>
                <a:off x="5688047" y="2672507"/>
                <a:ext cx="1213773" cy="350041"/>
                <a:chOff x="4800600" y="2747772"/>
                <a:chExt cx="4685506" cy="1412748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FF978E85-A225-4A41-9A3D-BC91731F034F}"/>
                    </a:ext>
                  </a:extLst>
                </p:cNvPr>
                <p:cNvSpPr/>
                <p:nvPr/>
              </p:nvSpPr>
              <p:spPr>
                <a:xfrm>
                  <a:off x="4800600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1DD07619-CA9C-4B47-916D-20F422D4628A}"/>
                    </a:ext>
                  </a:extLst>
                </p:cNvPr>
                <p:cNvSpPr/>
                <p:nvPr/>
              </p:nvSpPr>
              <p:spPr>
                <a:xfrm>
                  <a:off x="519379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19BF472A-E079-184B-BC5C-63559D090D58}"/>
                    </a:ext>
                  </a:extLst>
                </p:cNvPr>
                <p:cNvSpPr/>
                <p:nvPr/>
              </p:nvSpPr>
              <p:spPr>
                <a:xfrm>
                  <a:off x="5586984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AE7A8AEF-798A-2840-AE49-068FF51EECDA}"/>
                    </a:ext>
                  </a:extLst>
                </p:cNvPr>
                <p:cNvSpPr/>
                <p:nvPr/>
              </p:nvSpPr>
              <p:spPr>
                <a:xfrm>
                  <a:off x="597083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8A4EFA5F-0F34-8749-9BBB-A260528A514E}"/>
                    </a:ext>
                  </a:extLst>
                </p:cNvPr>
                <p:cNvSpPr/>
                <p:nvPr/>
              </p:nvSpPr>
              <p:spPr>
                <a:xfrm>
                  <a:off x="4800600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59339C5F-9856-8E47-B759-29E490FE5A0E}"/>
                    </a:ext>
                  </a:extLst>
                </p:cNvPr>
                <p:cNvSpPr/>
                <p:nvPr/>
              </p:nvSpPr>
              <p:spPr>
                <a:xfrm>
                  <a:off x="519379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FD71B916-AF47-D447-9DF3-9FF3AA5CFE5B}"/>
                    </a:ext>
                  </a:extLst>
                </p:cNvPr>
                <p:cNvSpPr/>
                <p:nvPr/>
              </p:nvSpPr>
              <p:spPr>
                <a:xfrm>
                  <a:off x="5586984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7E35E3AA-4DED-FB45-B6B9-19D74D38ECB1}"/>
                    </a:ext>
                  </a:extLst>
                </p:cNvPr>
                <p:cNvSpPr/>
                <p:nvPr/>
              </p:nvSpPr>
              <p:spPr>
                <a:xfrm>
                  <a:off x="597083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C773751C-72F9-1C44-B6F5-5E4071A1366F}"/>
                    </a:ext>
                  </a:extLst>
                </p:cNvPr>
                <p:cNvSpPr/>
                <p:nvPr/>
              </p:nvSpPr>
              <p:spPr>
                <a:xfrm>
                  <a:off x="6364024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6A8EE5A6-BA03-2F42-A3B1-E7DBC1898107}"/>
                    </a:ext>
                  </a:extLst>
                </p:cNvPr>
                <p:cNvSpPr/>
                <p:nvPr/>
              </p:nvSpPr>
              <p:spPr>
                <a:xfrm>
                  <a:off x="675721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8C748DC8-DAA2-6248-908D-471C20466073}"/>
                    </a:ext>
                  </a:extLst>
                </p:cNvPr>
                <p:cNvSpPr/>
                <p:nvPr/>
              </p:nvSpPr>
              <p:spPr>
                <a:xfrm>
                  <a:off x="7150408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D9D78161-D1CA-6443-A8E5-21E417EE9282}"/>
                    </a:ext>
                  </a:extLst>
                </p:cNvPr>
                <p:cNvSpPr/>
                <p:nvPr/>
              </p:nvSpPr>
              <p:spPr>
                <a:xfrm>
                  <a:off x="753425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9F7E8B9D-1388-7949-917D-A5C968A5A714}"/>
                    </a:ext>
                  </a:extLst>
                </p:cNvPr>
                <p:cNvSpPr/>
                <p:nvPr/>
              </p:nvSpPr>
              <p:spPr>
                <a:xfrm>
                  <a:off x="6364024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233DFA3F-952D-5742-BE3A-51E019AFA36F}"/>
                    </a:ext>
                  </a:extLst>
                </p:cNvPr>
                <p:cNvSpPr/>
                <p:nvPr/>
              </p:nvSpPr>
              <p:spPr>
                <a:xfrm>
                  <a:off x="675721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AC53642C-7F92-794A-BBA5-157B880E7F92}"/>
                    </a:ext>
                  </a:extLst>
                </p:cNvPr>
                <p:cNvSpPr/>
                <p:nvPr/>
              </p:nvSpPr>
              <p:spPr>
                <a:xfrm>
                  <a:off x="7150408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E75D340B-B18E-E04B-B895-A8E12B1B7E89}"/>
                    </a:ext>
                  </a:extLst>
                </p:cNvPr>
                <p:cNvSpPr/>
                <p:nvPr/>
              </p:nvSpPr>
              <p:spPr>
                <a:xfrm>
                  <a:off x="753425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48E3B7CF-A778-7446-8B26-7087186F1599}"/>
                    </a:ext>
                  </a:extLst>
                </p:cNvPr>
                <p:cNvSpPr/>
                <p:nvPr/>
              </p:nvSpPr>
              <p:spPr>
                <a:xfrm>
                  <a:off x="7922682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CA27FE31-7166-004A-8B2E-CA2A37463581}"/>
                    </a:ext>
                  </a:extLst>
                </p:cNvPr>
                <p:cNvSpPr/>
                <p:nvPr/>
              </p:nvSpPr>
              <p:spPr>
                <a:xfrm>
                  <a:off x="831587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9830EC94-4030-C94E-ACED-281BD9842D11}"/>
                    </a:ext>
                  </a:extLst>
                </p:cNvPr>
                <p:cNvSpPr/>
                <p:nvPr/>
              </p:nvSpPr>
              <p:spPr>
                <a:xfrm>
                  <a:off x="8709066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4D6966FC-604F-DC4F-890A-8A62C7606589}"/>
                    </a:ext>
                  </a:extLst>
                </p:cNvPr>
                <p:cNvSpPr/>
                <p:nvPr/>
              </p:nvSpPr>
              <p:spPr>
                <a:xfrm>
                  <a:off x="909291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77D43877-98DD-8A48-96C5-A93C94EC45FB}"/>
                    </a:ext>
                  </a:extLst>
                </p:cNvPr>
                <p:cNvSpPr/>
                <p:nvPr/>
              </p:nvSpPr>
              <p:spPr>
                <a:xfrm>
                  <a:off x="7922682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82E2B5B1-2D1F-4F4B-8421-41637139C21E}"/>
                    </a:ext>
                  </a:extLst>
                </p:cNvPr>
                <p:cNvSpPr/>
                <p:nvPr/>
              </p:nvSpPr>
              <p:spPr>
                <a:xfrm>
                  <a:off x="831587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B48F8769-B9DA-6445-80A1-238670B27B7F}"/>
                    </a:ext>
                  </a:extLst>
                </p:cNvPr>
                <p:cNvSpPr/>
                <p:nvPr/>
              </p:nvSpPr>
              <p:spPr>
                <a:xfrm>
                  <a:off x="8709066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9177E729-66B2-274C-986B-018AE72142DC}"/>
                    </a:ext>
                  </a:extLst>
                </p:cNvPr>
                <p:cNvSpPr/>
                <p:nvPr/>
              </p:nvSpPr>
              <p:spPr>
                <a:xfrm>
                  <a:off x="909291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93" name="Group 892">
              <a:extLst>
                <a:ext uri="{FF2B5EF4-FFF2-40B4-BE49-F238E27FC236}">
                  <a16:creationId xmlns:a16="http://schemas.microsoft.com/office/drawing/2014/main" id="{99CD52BF-1B24-2B4F-900E-8D16583AF170}"/>
                </a:ext>
              </a:extLst>
            </p:cNvPr>
            <p:cNvGrpSpPr/>
            <p:nvPr/>
          </p:nvGrpSpPr>
          <p:grpSpPr>
            <a:xfrm>
              <a:off x="9010510" y="3433548"/>
              <a:ext cx="507518" cy="158250"/>
              <a:chOff x="4484613" y="344384"/>
              <a:chExt cx="1213773" cy="350041"/>
            </a:xfrm>
          </p:grpSpPr>
          <p:sp>
            <p:nvSpPr>
              <p:cNvPr id="714" name="Rectangle 713">
                <a:extLst>
                  <a:ext uri="{FF2B5EF4-FFF2-40B4-BE49-F238E27FC236}">
                    <a16:creationId xmlns:a16="http://schemas.microsoft.com/office/drawing/2014/main" id="{17915BAA-403A-3A42-8A90-3742ADB84172}"/>
                  </a:ext>
                </a:extLst>
              </p:cNvPr>
              <p:cNvSpPr/>
              <p:nvPr/>
            </p:nvSpPr>
            <p:spPr>
              <a:xfrm>
                <a:off x="4484613" y="519971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Rectangle 714">
                <a:extLst>
                  <a:ext uri="{FF2B5EF4-FFF2-40B4-BE49-F238E27FC236}">
                    <a16:creationId xmlns:a16="http://schemas.microsoft.com/office/drawing/2014/main" id="{0627A5BE-9FBA-DB46-8E5F-80F61B5F38AC}"/>
                  </a:ext>
                </a:extLst>
              </p:cNvPr>
              <p:cNvSpPr/>
              <p:nvPr/>
            </p:nvSpPr>
            <p:spPr>
              <a:xfrm>
                <a:off x="4586469" y="519971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Rectangle 715">
                <a:extLst>
                  <a:ext uri="{FF2B5EF4-FFF2-40B4-BE49-F238E27FC236}">
                    <a16:creationId xmlns:a16="http://schemas.microsoft.com/office/drawing/2014/main" id="{A3E3B157-7B2E-EA42-AA12-DF55C4FB0D51}"/>
                  </a:ext>
                </a:extLst>
              </p:cNvPr>
              <p:cNvSpPr/>
              <p:nvPr/>
            </p:nvSpPr>
            <p:spPr>
              <a:xfrm>
                <a:off x="4688325" y="519971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Rectangle 716">
                <a:extLst>
                  <a:ext uri="{FF2B5EF4-FFF2-40B4-BE49-F238E27FC236}">
                    <a16:creationId xmlns:a16="http://schemas.microsoft.com/office/drawing/2014/main" id="{E52664C9-1915-DC40-ADC0-EB3ABF9D67D3}"/>
                  </a:ext>
                </a:extLst>
              </p:cNvPr>
              <p:cNvSpPr/>
              <p:nvPr/>
            </p:nvSpPr>
            <p:spPr>
              <a:xfrm>
                <a:off x="4787761" y="519971"/>
                <a:ext cx="101855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Rectangle 717">
                <a:extLst>
                  <a:ext uri="{FF2B5EF4-FFF2-40B4-BE49-F238E27FC236}">
                    <a16:creationId xmlns:a16="http://schemas.microsoft.com/office/drawing/2014/main" id="{8E4362EF-7879-6F47-B15E-DC4D77383C36}"/>
                  </a:ext>
                </a:extLst>
              </p:cNvPr>
              <p:cNvSpPr/>
              <p:nvPr/>
            </p:nvSpPr>
            <p:spPr>
              <a:xfrm>
                <a:off x="4484613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Rectangle 718">
                <a:extLst>
                  <a:ext uri="{FF2B5EF4-FFF2-40B4-BE49-F238E27FC236}">
                    <a16:creationId xmlns:a16="http://schemas.microsoft.com/office/drawing/2014/main" id="{05D8182D-A131-5E40-8C3D-916A310AD95F}"/>
                  </a:ext>
                </a:extLst>
              </p:cNvPr>
              <p:cNvSpPr/>
              <p:nvPr/>
            </p:nvSpPr>
            <p:spPr>
              <a:xfrm>
                <a:off x="4586469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Rectangle 719">
                <a:extLst>
                  <a:ext uri="{FF2B5EF4-FFF2-40B4-BE49-F238E27FC236}">
                    <a16:creationId xmlns:a16="http://schemas.microsoft.com/office/drawing/2014/main" id="{AAA28391-DC73-804A-8730-37F3FF36B1FD}"/>
                  </a:ext>
                </a:extLst>
              </p:cNvPr>
              <p:cNvSpPr/>
              <p:nvPr/>
            </p:nvSpPr>
            <p:spPr>
              <a:xfrm>
                <a:off x="4688325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Rectangle 720">
                <a:extLst>
                  <a:ext uri="{FF2B5EF4-FFF2-40B4-BE49-F238E27FC236}">
                    <a16:creationId xmlns:a16="http://schemas.microsoft.com/office/drawing/2014/main" id="{E0693363-0666-5A49-A3DE-1395FABEBC7D}"/>
                  </a:ext>
                </a:extLst>
              </p:cNvPr>
              <p:cNvSpPr/>
              <p:nvPr/>
            </p:nvSpPr>
            <p:spPr>
              <a:xfrm>
                <a:off x="4787760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Rectangle 721">
                <a:extLst>
                  <a:ext uri="{FF2B5EF4-FFF2-40B4-BE49-F238E27FC236}">
                    <a16:creationId xmlns:a16="http://schemas.microsoft.com/office/drawing/2014/main" id="{F75644D5-0E2A-FD4D-AED8-2123E86315B0}"/>
                  </a:ext>
                </a:extLst>
              </p:cNvPr>
              <p:cNvSpPr/>
              <p:nvPr/>
            </p:nvSpPr>
            <p:spPr>
              <a:xfrm>
                <a:off x="4889616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Rectangle 722">
                <a:extLst>
                  <a:ext uri="{FF2B5EF4-FFF2-40B4-BE49-F238E27FC236}">
                    <a16:creationId xmlns:a16="http://schemas.microsoft.com/office/drawing/2014/main" id="{0BBD3887-FD22-6342-9DE7-C3DB31B1A5FA}"/>
                  </a:ext>
                </a:extLst>
              </p:cNvPr>
              <p:cNvSpPr/>
              <p:nvPr/>
            </p:nvSpPr>
            <p:spPr>
              <a:xfrm>
                <a:off x="4991471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Rectangle 723">
                <a:extLst>
                  <a:ext uri="{FF2B5EF4-FFF2-40B4-BE49-F238E27FC236}">
                    <a16:creationId xmlns:a16="http://schemas.microsoft.com/office/drawing/2014/main" id="{3EE01325-F730-F740-AAD1-F0764FBB0D38}"/>
                  </a:ext>
                </a:extLst>
              </p:cNvPr>
              <p:cNvSpPr/>
              <p:nvPr/>
            </p:nvSpPr>
            <p:spPr>
              <a:xfrm>
                <a:off x="5093327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Rectangle 724">
                <a:extLst>
                  <a:ext uri="{FF2B5EF4-FFF2-40B4-BE49-F238E27FC236}">
                    <a16:creationId xmlns:a16="http://schemas.microsoft.com/office/drawing/2014/main" id="{55E4C490-BEBF-7C47-937E-5E10948D2403}"/>
                  </a:ext>
                </a:extLst>
              </p:cNvPr>
              <p:cNvSpPr/>
              <p:nvPr/>
            </p:nvSpPr>
            <p:spPr>
              <a:xfrm>
                <a:off x="5192762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Rectangle 725">
                <a:extLst>
                  <a:ext uri="{FF2B5EF4-FFF2-40B4-BE49-F238E27FC236}">
                    <a16:creationId xmlns:a16="http://schemas.microsoft.com/office/drawing/2014/main" id="{1537C475-AEA5-BC48-BD6C-4BA5160309EE}"/>
                  </a:ext>
                </a:extLst>
              </p:cNvPr>
              <p:cNvSpPr/>
              <p:nvPr/>
            </p:nvSpPr>
            <p:spPr>
              <a:xfrm>
                <a:off x="4889616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Rectangle 726">
                <a:extLst>
                  <a:ext uri="{FF2B5EF4-FFF2-40B4-BE49-F238E27FC236}">
                    <a16:creationId xmlns:a16="http://schemas.microsoft.com/office/drawing/2014/main" id="{4D2BE80C-23D1-A144-8683-AAD56B19E748}"/>
                  </a:ext>
                </a:extLst>
              </p:cNvPr>
              <p:cNvSpPr/>
              <p:nvPr/>
            </p:nvSpPr>
            <p:spPr>
              <a:xfrm>
                <a:off x="4991471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Rectangle 727">
                <a:extLst>
                  <a:ext uri="{FF2B5EF4-FFF2-40B4-BE49-F238E27FC236}">
                    <a16:creationId xmlns:a16="http://schemas.microsoft.com/office/drawing/2014/main" id="{4230F38C-0C17-F24A-B14D-FDAB812D9947}"/>
                  </a:ext>
                </a:extLst>
              </p:cNvPr>
              <p:cNvSpPr/>
              <p:nvPr/>
            </p:nvSpPr>
            <p:spPr>
              <a:xfrm>
                <a:off x="5093327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Rectangle 728">
                <a:extLst>
                  <a:ext uri="{FF2B5EF4-FFF2-40B4-BE49-F238E27FC236}">
                    <a16:creationId xmlns:a16="http://schemas.microsoft.com/office/drawing/2014/main" id="{F8DC8A5C-353B-0040-876A-B1C22AFA6218}"/>
                  </a:ext>
                </a:extLst>
              </p:cNvPr>
              <p:cNvSpPr/>
              <p:nvPr/>
            </p:nvSpPr>
            <p:spPr>
              <a:xfrm>
                <a:off x="5192762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Rectangle 729">
                <a:extLst>
                  <a:ext uri="{FF2B5EF4-FFF2-40B4-BE49-F238E27FC236}">
                    <a16:creationId xmlns:a16="http://schemas.microsoft.com/office/drawing/2014/main" id="{79CF21E0-F4FC-6748-B8A6-D4761DB6B005}"/>
                  </a:ext>
                </a:extLst>
              </p:cNvPr>
              <p:cNvSpPr/>
              <p:nvPr/>
            </p:nvSpPr>
            <p:spPr>
              <a:xfrm>
                <a:off x="5293383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Rectangle 730">
                <a:extLst>
                  <a:ext uri="{FF2B5EF4-FFF2-40B4-BE49-F238E27FC236}">
                    <a16:creationId xmlns:a16="http://schemas.microsoft.com/office/drawing/2014/main" id="{90733596-6CCA-B645-A33D-017A77004FD9}"/>
                  </a:ext>
                </a:extLst>
              </p:cNvPr>
              <p:cNvSpPr/>
              <p:nvPr/>
            </p:nvSpPr>
            <p:spPr>
              <a:xfrm>
                <a:off x="5395239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Rectangle 731">
                <a:extLst>
                  <a:ext uri="{FF2B5EF4-FFF2-40B4-BE49-F238E27FC236}">
                    <a16:creationId xmlns:a16="http://schemas.microsoft.com/office/drawing/2014/main" id="{0799417D-D5EB-714F-BDDD-9758AB8CAB3C}"/>
                  </a:ext>
                </a:extLst>
              </p:cNvPr>
              <p:cNvSpPr/>
              <p:nvPr/>
            </p:nvSpPr>
            <p:spPr>
              <a:xfrm>
                <a:off x="5497095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Rectangle 732">
                <a:extLst>
                  <a:ext uri="{FF2B5EF4-FFF2-40B4-BE49-F238E27FC236}">
                    <a16:creationId xmlns:a16="http://schemas.microsoft.com/office/drawing/2014/main" id="{9EE1DD83-773D-2D49-99A2-BD668365DB5B}"/>
                  </a:ext>
                </a:extLst>
              </p:cNvPr>
              <p:cNvSpPr/>
              <p:nvPr/>
            </p:nvSpPr>
            <p:spPr>
              <a:xfrm>
                <a:off x="5596530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Rectangle 733">
                <a:extLst>
                  <a:ext uri="{FF2B5EF4-FFF2-40B4-BE49-F238E27FC236}">
                    <a16:creationId xmlns:a16="http://schemas.microsoft.com/office/drawing/2014/main" id="{F4A2267E-F9FA-6A4C-9A45-DAE83F382588}"/>
                  </a:ext>
                </a:extLst>
              </p:cNvPr>
              <p:cNvSpPr/>
              <p:nvPr/>
            </p:nvSpPr>
            <p:spPr>
              <a:xfrm>
                <a:off x="5293383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Rectangle 734">
                <a:extLst>
                  <a:ext uri="{FF2B5EF4-FFF2-40B4-BE49-F238E27FC236}">
                    <a16:creationId xmlns:a16="http://schemas.microsoft.com/office/drawing/2014/main" id="{C1AB3C01-303B-5D4D-BF79-8605E4E410B1}"/>
                  </a:ext>
                </a:extLst>
              </p:cNvPr>
              <p:cNvSpPr/>
              <p:nvPr/>
            </p:nvSpPr>
            <p:spPr>
              <a:xfrm>
                <a:off x="5395239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Rectangle 735">
                <a:extLst>
                  <a:ext uri="{FF2B5EF4-FFF2-40B4-BE49-F238E27FC236}">
                    <a16:creationId xmlns:a16="http://schemas.microsoft.com/office/drawing/2014/main" id="{ABD0A0A3-DC56-F44B-963A-B83C0A15A172}"/>
                  </a:ext>
                </a:extLst>
              </p:cNvPr>
              <p:cNvSpPr/>
              <p:nvPr/>
            </p:nvSpPr>
            <p:spPr>
              <a:xfrm>
                <a:off x="5497095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Rectangle 736">
                <a:extLst>
                  <a:ext uri="{FF2B5EF4-FFF2-40B4-BE49-F238E27FC236}">
                    <a16:creationId xmlns:a16="http://schemas.microsoft.com/office/drawing/2014/main" id="{394614C0-2BE3-FB4F-B3DD-59DD7A4A79C2}"/>
                  </a:ext>
                </a:extLst>
              </p:cNvPr>
              <p:cNvSpPr/>
              <p:nvPr/>
            </p:nvSpPr>
            <p:spPr>
              <a:xfrm>
                <a:off x="5596530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7" name="Group 1276">
              <a:extLst>
                <a:ext uri="{FF2B5EF4-FFF2-40B4-BE49-F238E27FC236}">
                  <a16:creationId xmlns:a16="http://schemas.microsoft.com/office/drawing/2014/main" id="{6E4E2C19-C287-AC48-AB4D-405D95F4C75E}"/>
                </a:ext>
              </a:extLst>
            </p:cNvPr>
            <p:cNvGrpSpPr/>
            <p:nvPr/>
          </p:nvGrpSpPr>
          <p:grpSpPr>
            <a:xfrm>
              <a:off x="7986086" y="3433272"/>
              <a:ext cx="1015682" cy="158503"/>
              <a:chOff x="4261693" y="845423"/>
              <a:chExt cx="2429092" cy="350600"/>
            </a:xfrm>
          </p:grpSpPr>
          <p:grpSp>
            <p:nvGrpSpPr>
              <p:cNvPr id="688" name="Group 687">
                <a:extLst>
                  <a:ext uri="{FF2B5EF4-FFF2-40B4-BE49-F238E27FC236}">
                    <a16:creationId xmlns:a16="http://schemas.microsoft.com/office/drawing/2014/main" id="{12581E85-07C0-7D46-A7C2-F05EF6BE55EE}"/>
                  </a:ext>
                </a:extLst>
              </p:cNvPr>
              <p:cNvGrpSpPr/>
              <p:nvPr/>
            </p:nvGrpSpPr>
            <p:grpSpPr>
              <a:xfrm>
                <a:off x="4261693" y="845423"/>
                <a:ext cx="1213773" cy="350041"/>
                <a:chOff x="4800600" y="2747772"/>
                <a:chExt cx="4685506" cy="1412748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689" name="Rectangle 688">
                  <a:extLst>
                    <a:ext uri="{FF2B5EF4-FFF2-40B4-BE49-F238E27FC236}">
                      <a16:creationId xmlns:a16="http://schemas.microsoft.com/office/drawing/2014/main" id="{BC91F8EA-9221-9E44-91E4-7C6CC1192C39}"/>
                    </a:ext>
                  </a:extLst>
                </p:cNvPr>
                <p:cNvSpPr/>
                <p:nvPr/>
              </p:nvSpPr>
              <p:spPr>
                <a:xfrm>
                  <a:off x="4800600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0" name="Rectangle 689">
                  <a:extLst>
                    <a:ext uri="{FF2B5EF4-FFF2-40B4-BE49-F238E27FC236}">
                      <a16:creationId xmlns:a16="http://schemas.microsoft.com/office/drawing/2014/main" id="{C5D20CE8-76E3-5D4F-8B9A-059627995617}"/>
                    </a:ext>
                  </a:extLst>
                </p:cNvPr>
                <p:cNvSpPr/>
                <p:nvPr/>
              </p:nvSpPr>
              <p:spPr>
                <a:xfrm>
                  <a:off x="519379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1" name="Rectangle 690">
                  <a:extLst>
                    <a:ext uri="{FF2B5EF4-FFF2-40B4-BE49-F238E27FC236}">
                      <a16:creationId xmlns:a16="http://schemas.microsoft.com/office/drawing/2014/main" id="{FE8882D5-1BA9-694C-83F2-379E2D7AE5A8}"/>
                    </a:ext>
                  </a:extLst>
                </p:cNvPr>
                <p:cNvSpPr/>
                <p:nvPr/>
              </p:nvSpPr>
              <p:spPr>
                <a:xfrm>
                  <a:off x="5586984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2" name="Rectangle 691">
                  <a:extLst>
                    <a:ext uri="{FF2B5EF4-FFF2-40B4-BE49-F238E27FC236}">
                      <a16:creationId xmlns:a16="http://schemas.microsoft.com/office/drawing/2014/main" id="{EC5E898D-E5E7-E44D-8FC0-16BF78317941}"/>
                    </a:ext>
                  </a:extLst>
                </p:cNvPr>
                <p:cNvSpPr/>
                <p:nvPr/>
              </p:nvSpPr>
              <p:spPr>
                <a:xfrm>
                  <a:off x="597083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3" name="Rectangle 692">
                  <a:extLst>
                    <a:ext uri="{FF2B5EF4-FFF2-40B4-BE49-F238E27FC236}">
                      <a16:creationId xmlns:a16="http://schemas.microsoft.com/office/drawing/2014/main" id="{04E25D94-FB9B-CD4A-A812-41BF50A30CB1}"/>
                    </a:ext>
                  </a:extLst>
                </p:cNvPr>
                <p:cNvSpPr/>
                <p:nvPr/>
              </p:nvSpPr>
              <p:spPr>
                <a:xfrm>
                  <a:off x="4800600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4" name="Rectangle 693">
                  <a:extLst>
                    <a:ext uri="{FF2B5EF4-FFF2-40B4-BE49-F238E27FC236}">
                      <a16:creationId xmlns:a16="http://schemas.microsoft.com/office/drawing/2014/main" id="{6DCAACA8-5536-4748-B27E-9FD0C424B174}"/>
                    </a:ext>
                  </a:extLst>
                </p:cNvPr>
                <p:cNvSpPr/>
                <p:nvPr/>
              </p:nvSpPr>
              <p:spPr>
                <a:xfrm>
                  <a:off x="519379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5" name="Rectangle 694">
                  <a:extLst>
                    <a:ext uri="{FF2B5EF4-FFF2-40B4-BE49-F238E27FC236}">
                      <a16:creationId xmlns:a16="http://schemas.microsoft.com/office/drawing/2014/main" id="{B73353A2-9AD3-AC4A-8A58-8DBAA4DBC2DC}"/>
                    </a:ext>
                  </a:extLst>
                </p:cNvPr>
                <p:cNvSpPr/>
                <p:nvPr/>
              </p:nvSpPr>
              <p:spPr>
                <a:xfrm>
                  <a:off x="5586984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6" name="Rectangle 695">
                  <a:extLst>
                    <a:ext uri="{FF2B5EF4-FFF2-40B4-BE49-F238E27FC236}">
                      <a16:creationId xmlns:a16="http://schemas.microsoft.com/office/drawing/2014/main" id="{3BFD19EC-F289-9D43-BA91-E4C78C477A86}"/>
                    </a:ext>
                  </a:extLst>
                </p:cNvPr>
                <p:cNvSpPr/>
                <p:nvPr/>
              </p:nvSpPr>
              <p:spPr>
                <a:xfrm>
                  <a:off x="597083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7" name="Rectangle 696">
                  <a:extLst>
                    <a:ext uri="{FF2B5EF4-FFF2-40B4-BE49-F238E27FC236}">
                      <a16:creationId xmlns:a16="http://schemas.microsoft.com/office/drawing/2014/main" id="{A7110F52-131C-D044-9A2F-FA8C9C0C92B0}"/>
                    </a:ext>
                  </a:extLst>
                </p:cNvPr>
                <p:cNvSpPr/>
                <p:nvPr/>
              </p:nvSpPr>
              <p:spPr>
                <a:xfrm>
                  <a:off x="6364024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8" name="Rectangle 697">
                  <a:extLst>
                    <a:ext uri="{FF2B5EF4-FFF2-40B4-BE49-F238E27FC236}">
                      <a16:creationId xmlns:a16="http://schemas.microsoft.com/office/drawing/2014/main" id="{C984D654-BC19-D545-B8D2-91237599BE33}"/>
                    </a:ext>
                  </a:extLst>
                </p:cNvPr>
                <p:cNvSpPr/>
                <p:nvPr/>
              </p:nvSpPr>
              <p:spPr>
                <a:xfrm>
                  <a:off x="675721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9" name="Rectangle 698">
                  <a:extLst>
                    <a:ext uri="{FF2B5EF4-FFF2-40B4-BE49-F238E27FC236}">
                      <a16:creationId xmlns:a16="http://schemas.microsoft.com/office/drawing/2014/main" id="{03D7C400-94F1-574C-98DB-B1FC9F066A60}"/>
                    </a:ext>
                  </a:extLst>
                </p:cNvPr>
                <p:cNvSpPr/>
                <p:nvPr/>
              </p:nvSpPr>
              <p:spPr>
                <a:xfrm>
                  <a:off x="7150408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0" name="Rectangle 699">
                  <a:extLst>
                    <a:ext uri="{FF2B5EF4-FFF2-40B4-BE49-F238E27FC236}">
                      <a16:creationId xmlns:a16="http://schemas.microsoft.com/office/drawing/2014/main" id="{5CB60B5D-858D-8947-9D5F-417103CCE15F}"/>
                    </a:ext>
                  </a:extLst>
                </p:cNvPr>
                <p:cNvSpPr/>
                <p:nvPr/>
              </p:nvSpPr>
              <p:spPr>
                <a:xfrm>
                  <a:off x="753425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1" name="Rectangle 700">
                  <a:extLst>
                    <a:ext uri="{FF2B5EF4-FFF2-40B4-BE49-F238E27FC236}">
                      <a16:creationId xmlns:a16="http://schemas.microsoft.com/office/drawing/2014/main" id="{58F20C8E-7F44-B042-A71B-EBEF69590715}"/>
                    </a:ext>
                  </a:extLst>
                </p:cNvPr>
                <p:cNvSpPr/>
                <p:nvPr/>
              </p:nvSpPr>
              <p:spPr>
                <a:xfrm>
                  <a:off x="6364024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2" name="Rectangle 701">
                  <a:extLst>
                    <a:ext uri="{FF2B5EF4-FFF2-40B4-BE49-F238E27FC236}">
                      <a16:creationId xmlns:a16="http://schemas.microsoft.com/office/drawing/2014/main" id="{158E28E1-853B-4449-8861-50CE3F4EC158}"/>
                    </a:ext>
                  </a:extLst>
                </p:cNvPr>
                <p:cNvSpPr/>
                <p:nvPr/>
              </p:nvSpPr>
              <p:spPr>
                <a:xfrm>
                  <a:off x="675721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3" name="Rectangle 702">
                  <a:extLst>
                    <a:ext uri="{FF2B5EF4-FFF2-40B4-BE49-F238E27FC236}">
                      <a16:creationId xmlns:a16="http://schemas.microsoft.com/office/drawing/2014/main" id="{A04CAFFD-6CDF-7E46-89DE-6A711F036EA7}"/>
                    </a:ext>
                  </a:extLst>
                </p:cNvPr>
                <p:cNvSpPr/>
                <p:nvPr/>
              </p:nvSpPr>
              <p:spPr>
                <a:xfrm>
                  <a:off x="7150408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4" name="Rectangle 703">
                  <a:extLst>
                    <a:ext uri="{FF2B5EF4-FFF2-40B4-BE49-F238E27FC236}">
                      <a16:creationId xmlns:a16="http://schemas.microsoft.com/office/drawing/2014/main" id="{EB77DE41-0575-644A-972E-D419F3247781}"/>
                    </a:ext>
                  </a:extLst>
                </p:cNvPr>
                <p:cNvSpPr/>
                <p:nvPr/>
              </p:nvSpPr>
              <p:spPr>
                <a:xfrm>
                  <a:off x="753425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5" name="Rectangle 704">
                  <a:extLst>
                    <a:ext uri="{FF2B5EF4-FFF2-40B4-BE49-F238E27FC236}">
                      <a16:creationId xmlns:a16="http://schemas.microsoft.com/office/drawing/2014/main" id="{8FF43052-DAC6-A144-84CA-CFE5D5A3B21B}"/>
                    </a:ext>
                  </a:extLst>
                </p:cNvPr>
                <p:cNvSpPr/>
                <p:nvPr/>
              </p:nvSpPr>
              <p:spPr>
                <a:xfrm>
                  <a:off x="7922682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6" name="Rectangle 705">
                  <a:extLst>
                    <a:ext uri="{FF2B5EF4-FFF2-40B4-BE49-F238E27FC236}">
                      <a16:creationId xmlns:a16="http://schemas.microsoft.com/office/drawing/2014/main" id="{5FC3CF77-A541-3546-BF4C-0988BF362B78}"/>
                    </a:ext>
                  </a:extLst>
                </p:cNvPr>
                <p:cNvSpPr/>
                <p:nvPr/>
              </p:nvSpPr>
              <p:spPr>
                <a:xfrm>
                  <a:off x="831587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7" name="Rectangle 706">
                  <a:extLst>
                    <a:ext uri="{FF2B5EF4-FFF2-40B4-BE49-F238E27FC236}">
                      <a16:creationId xmlns:a16="http://schemas.microsoft.com/office/drawing/2014/main" id="{057C7745-4AC9-0748-BE0E-08D1EB9B9874}"/>
                    </a:ext>
                  </a:extLst>
                </p:cNvPr>
                <p:cNvSpPr/>
                <p:nvPr/>
              </p:nvSpPr>
              <p:spPr>
                <a:xfrm>
                  <a:off x="8709066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8" name="Rectangle 707">
                  <a:extLst>
                    <a:ext uri="{FF2B5EF4-FFF2-40B4-BE49-F238E27FC236}">
                      <a16:creationId xmlns:a16="http://schemas.microsoft.com/office/drawing/2014/main" id="{8AC6C32E-F492-E24D-A3CE-90F273C1DD07}"/>
                    </a:ext>
                  </a:extLst>
                </p:cNvPr>
                <p:cNvSpPr/>
                <p:nvPr/>
              </p:nvSpPr>
              <p:spPr>
                <a:xfrm>
                  <a:off x="909291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9" name="Rectangle 708">
                  <a:extLst>
                    <a:ext uri="{FF2B5EF4-FFF2-40B4-BE49-F238E27FC236}">
                      <a16:creationId xmlns:a16="http://schemas.microsoft.com/office/drawing/2014/main" id="{03D0B91B-210D-4744-947D-74B7A4054C74}"/>
                    </a:ext>
                  </a:extLst>
                </p:cNvPr>
                <p:cNvSpPr/>
                <p:nvPr/>
              </p:nvSpPr>
              <p:spPr>
                <a:xfrm>
                  <a:off x="7922682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0" name="Rectangle 709">
                  <a:extLst>
                    <a:ext uri="{FF2B5EF4-FFF2-40B4-BE49-F238E27FC236}">
                      <a16:creationId xmlns:a16="http://schemas.microsoft.com/office/drawing/2014/main" id="{48C41D2B-DBFF-6745-B75E-E587C9E3668E}"/>
                    </a:ext>
                  </a:extLst>
                </p:cNvPr>
                <p:cNvSpPr/>
                <p:nvPr/>
              </p:nvSpPr>
              <p:spPr>
                <a:xfrm>
                  <a:off x="831587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1" name="Rectangle 710">
                  <a:extLst>
                    <a:ext uri="{FF2B5EF4-FFF2-40B4-BE49-F238E27FC236}">
                      <a16:creationId xmlns:a16="http://schemas.microsoft.com/office/drawing/2014/main" id="{48EF4C47-4632-8242-AEB4-D52E657440D0}"/>
                    </a:ext>
                  </a:extLst>
                </p:cNvPr>
                <p:cNvSpPr/>
                <p:nvPr/>
              </p:nvSpPr>
              <p:spPr>
                <a:xfrm>
                  <a:off x="8709066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2" name="Rectangle 711">
                  <a:extLst>
                    <a:ext uri="{FF2B5EF4-FFF2-40B4-BE49-F238E27FC236}">
                      <a16:creationId xmlns:a16="http://schemas.microsoft.com/office/drawing/2014/main" id="{104A1760-5962-884D-B632-8FDB2736C7CB}"/>
                    </a:ext>
                  </a:extLst>
                </p:cNvPr>
                <p:cNvSpPr/>
                <p:nvPr/>
              </p:nvSpPr>
              <p:spPr>
                <a:xfrm>
                  <a:off x="909291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8" name="Group 737">
                <a:extLst>
                  <a:ext uri="{FF2B5EF4-FFF2-40B4-BE49-F238E27FC236}">
                    <a16:creationId xmlns:a16="http://schemas.microsoft.com/office/drawing/2014/main" id="{08311162-A790-2B45-878F-80F83D8BD741}"/>
                  </a:ext>
                </a:extLst>
              </p:cNvPr>
              <p:cNvGrpSpPr/>
              <p:nvPr/>
            </p:nvGrpSpPr>
            <p:grpSpPr>
              <a:xfrm>
                <a:off x="5477012" y="845982"/>
                <a:ext cx="1213773" cy="350041"/>
                <a:chOff x="4800600" y="2747772"/>
                <a:chExt cx="4685506" cy="1412748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739" name="Rectangle 738">
                  <a:extLst>
                    <a:ext uri="{FF2B5EF4-FFF2-40B4-BE49-F238E27FC236}">
                      <a16:creationId xmlns:a16="http://schemas.microsoft.com/office/drawing/2014/main" id="{8750D23C-3AA8-DC44-987B-0ACD84FD20E7}"/>
                    </a:ext>
                  </a:extLst>
                </p:cNvPr>
                <p:cNvSpPr/>
                <p:nvPr/>
              </p:nvSpPr>
              <p:spPr>
                <a:xfrm>
                  <a:off x="4800600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0" name="Rectangle 739">
                  <a:extLst>
                    <a:ext uri="{FF2B5EF4-FFF2-40B4-BE49-F238E27FC236}">
                      <a16:creationId xmlns:a16="http://schemas.microsoft.com/office/drawing/2014/main" id="{1F3F5A77-D49B-2849-8978-C7757A1AE5BE}"/>
                    </a:ext>
                  </a:extLst>
                </p:cNvPr>
                <p:cNvSpPr/>
                <p:nvPr/>
              </p:nvSpPr>
              <p:spPr>
                <a:xfrm>
                  <a:off x="519379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1" name="Rectangle 740">
                  <a:extLst>
                    <a:ext uri="{FF2B5EF4-FFF2-40B4-BE49-F238E27FC236}">
                      <a16:creationId xmlns:a16="http://schemas.microsoft.com/office/drawing/2014/main" id="{821197F8-96AA-6A42-ADE2-91201417D376}"/>
                    </a:ext>
                  </a:extLst>
                </p:cNvPr>
                <p:cNvSpPr/>
                <p:nvPr/>
              </p:nvSpPr>
              <p:spPr>
                <a:xfrm>
                  <a:off x="5586984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2" name="Rectangle 741">
                  <a:extLst>
                    <a:ext uri="{FF2B5EF4-FFF2-40B4-BE49-F238E27FC236}">
                      <a16:creationId xmlns:a16="http://schemas.microsoft.com/office/drawing/2014/main" id="{B0ACEBF8-7D20-BF4D-97A0-E210B0406DBB}"/>
                    </a:ext>
                  </a:extLst>
                </p:cNvPr>
                <p:cNvSpPr/>
                <p:nvPr/>
              </p:nvSpPr>
              <p:spPr>
                <a:xfrm>
                  <a:off x="597083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3" name="Rectangle 742">
                  <a:extLst>
                    <a:ext uri="{FF2B5EF4-FFF2-40B4-BE49-F238E27FC236}">
                      <a16:creationId xmlns:a16="http://schemas.microsoft.com/office/drawing/2014/main" id="{9F08078C-F214-0849-9B62-D086391C322D}"/>
                    </a:ext>
                  </a:extLst>
                </p:cNvPr>
                <p:cNvSpPr/>
                <p:nvPr/>
              </p:nvSpPr>
              <p:spPr>
                <a:xfrm>
                  <a:off x="4800600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4" name="Rectangle 743">
                  <a:extLst>
                    <a:ext uri="{FF2B5EF4-FFF2-40B4-BE49-F238E27FC236}">
                      <a16:creationId xmlns:a16="http://schemas.microsoft.com/office/drawing/2014/main" id="{F6F1F908-9F9D-9149-BE4E-226E4EA85AAB}"/>
                    </a:ext>
                  </a:extLst>
                </p:cNvPr>
                <p:cNvSpPr/>
                <p:nvPr/>
              </p:nvSpPr>
              <p:spPr>
                <a:xfrm>
                  <a:off x="519379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5" name="Rectangle 744">
                  <a:extLst>
                    <a:ext uri="{FF2B5EF4-FFF2-40B4-BE49-F238E27FC236}">
                      <a16:creationId xmlns:a16="http://schemas.microsoft.com/office/drawing/2014/main" id="{BD148736-0C7C-7D4B-B3F5-1EBD56FBC96B}"/>
                    </a:ext>
                  </a:extLst>
                </p:cNvPr>
                <p:cNvSpPr/>
                <p:nvPr/>
              </p:nvSpPr>
              <p:spPr>
                <a:xfrm>
                  <a:off x="5586984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6" name="Rectangle 745">
                  <a:extLst>
                    <a:ext uri="{FF2B5EF4-FFF2-40B4-BE49-F238E27FC236}">
                      <a16:creationId xmlns:a16="http://schemas.microsoft.com/office/drawing/2014/main" id="{1F4CF553-BDE9-3D40-98C6-D521886419F1}"/>
                    </a:ext>
                  </a:extLst>
                </p:cNvPr>
                <p:cNvSpPr/>
                <p:nvPr/>
              </p:nvSpPr>
              <p:spPr>
                <a:xfrm>
                  <a:off x="597083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7" name="Rectangle 746">
                  <a:extLst>
                    <a:ext uri="{FF2B5EF4-FFF2-40B4-BE49-F238E27FC236}">
                      <a16:creationId xmlns:a16="http://schemas.microsoft.com/office/drawing/2014/main" id="{B72D5055-305B-E843-8D51-789BEBBBD773}"/>
                    </a:ext>
                  </a:extLst>
                </p:cNvPr>
                <p:cNvSpPr/>
                <p:nvPr/>
              </p:nvSpPr>
              <p:spPr>
                <a:xfrm>
                  <a:off x="6364024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8" name="Rectangle 747">
                  <a:extLst>
                    <a:ext uri="{FF2B5EF4-FFF2-40B4-BE49-F238E27FC236}">
                      <a16:creationId xmlns:a16="http://schemas.microsoft.com/office/drawing/2014/main" id="{6423974B-662D-3946-9D76-07D50CF4E682}"/>
                    </a:ext>
                  </a:extLst>
                </p:cNvPr>
                <p:cNvSpPr/>
                <p:nvPr/>
              </p:nvSpPr>
              <p:spPr>
                <a:xfrm>
                  <a:off x="675721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9" name="Rectangle 748">
                  <a:extLst>
                    <a:ext uri="{FF2B5EF4-FFF2-40B4-BE49-F238E27FC236}">
                      <a16:creationId xmlns:a16="http://schemas.microsoft.com/office/drawing/2014/main" id="{FBBBF8D9-848E-8C4D-A23B-555F3333F1FA}"/>
                    </a:ext>
                  </a:extLst>
                </p:cNvPr>
                <p:cNvSpPr/>
                <p:nvPr/>
              </p:nvSpPr>
              <p:spPr>
                <a:xfrm>
                  <a:off x="7150408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0" name="Rectangle 749">
                  <a:extLst>
                    <a:ext uri="{FF2B5EF4-FFF2-40B4-BE49-F238E27FC236}">
                      <a16:creationId xmlns:a16="http://schemas.microsoft.com/office/drawing/2014/main" id="{72FB4E71-1C36-8A4D-85C3-400EFADA36AD}"/>
                    </a:ext>
                  </a:extLst>
                </p:cNvPr>
                <p:cNvSpPr/>
                <p:nvPr/>
              </p:nvSpPr>
              <p:spPr>
                <a:xfrm>
                  <a:off x="753425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1" name="Rectangle 750">
                  <a:extLst>
                    <a:ext uri="{FF2B5EF4-FFF2-40B4-BE49-F238E27FC236}">
                      <a16:creationId xmlns:a16="http://schemas.microsoft.com/office/drawing/2014/main" id="{9EA5E733-396B-8D4B-A2B7-E381D8E07684}"/>
                    </a:ext>
                  </a:extLst>
                </p:cNvPr>
                <p:cNvSpPr/>
                <p:nvPr/>
              </p:nvSpPr>
              <p:spPr>
                <a:xfrm>
                  <a:off x="6364024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2" name="Rectangle 751">
                  <a:extLst>
                    <a:ext uri="{FF2B5EF4-FFF2-40B4-BE49-F238E27FC236}">
                      <a16:creationId xmlns:a16="http://schemas.microsoft.com/office/drawing/2014/main" id="{5B4D460C-F133-C747-9674-CB005E8327EF}"/>
                    </a:ext>
                  </a:extLst>
                </p:cNvPr>
                <p:cNvSpPr/>
                <p:nvPr/>
              </p:nvSpPr>
              <p:spPr>
                <a:xfrm>
                  <a:off x="675721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3" name="Rectangle 752">
                  <a:extLst>
                    <a:ext uri="{FF2B5EF4-FFF2-40B4-BE49-F238E27FC236}">
                      <a16:creationId xmlns:a16="http://schemas.microsoft.com/office/drawing/2014/main" id="{1147EDF4-2C7A-264D-8F36-665DD459E828}"/>
                    </a:ext>
                  </a:extLst>
                </p:cNvPr>
                <p:cNvSpPr/>
                <p:nvPr/>
              </p:nvSpPr>
              <p:spPr>
                <a:xfrm>
                  <a:off x="7150408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4" name="Rectangle 753">
                  <a:extLst>
                    <a:ext uri="{FF2B5EF4-FFF2-40B4-BE49-F238E27FC236}">
                      <a16:creationId xmlns:a16="http://schemas.microsoft.com/office/drawing/2014/main" id="{884E28CC-0B10-DC45-AAB2-E6771FEA2A2D}"/>
                    </a:ext>
                  </a:extLst>
                </p:cNvPr>
                <p:cNvSpPr/>
                <p:nvPr/>
              </p:nvSpPr>
              <p:spPr>
                <a:xfrm>
                  <a:off x="753425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5" name="Rectangle 754">
                  <a:extLst>
                    <a:ext uri="{FF2B5EF4-FFF2-40B4-BE49-F238E27FC236}">
                      <a16:creationId xmlns:a16="http://schemas.microsoft.com/office/drawing/2014/main" id="{97D87F11-F62E-B546-9FFC-30096C782B86}"/>
                    </a:ext>
                  </a:extLst>
                </p:cNvPr>
                <p:cNvSpPr/>
                <p:nvPr/>
              </p:nvSpPr>
              <p:spPr>
                <a:xfrm>
                  <a:off x="7922682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6" name="Rectangle 755">
                  <a:extLst>
                    <a:ext uri="{FF2B5EF4-FFF2-40B4-BE49-F238E27FC236}">
                      <a16:creationId xmlns:a16="http://schemas.microsoft.com/office/drawing/2014/main" id="{EC6AD1B6-8D07-D847-B54D-E18D0316D7B3}"/>
                    </a:ext>
                  </a:extLst>
                </p:cNvPr>
                <p:cNvSpPr/>
                <p:nvPr/>
              </p:nvSpPr>
              <p:spPr>
                <a:xfrm>
                  <a:off x="831587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7" name="Rectangle 756">
                  <a:extLst>
                    <a:ext uri="{FF2B5EF4-FFF2-40B4-BE49-F238E27FC236}">
                      <a16:creationId xmlns:a16="http://schemas.microsoft.com/office/drawing/2014/main" id="{D3E1B90E-B44B-684C-8C11-EC6BF5DF2444}"/>
                    </a:ext>
                  </a:extLst>
                </p:cNvPr>
                <p:cNvSpPr/>
                <p:nvPr/>
              </p:nvSpPr>
              <p:spPr>
                <a:xfrm>
                  <a:off x="8709066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8" name="Rectangle 757">
                  <a:extLst>
                    <a:ext uri="{FF2B5EF4-FFF2-40B4-BE49-F238E27FC236}">
                      <a16:creationId xmlns:a16="http://schemas.microsoft.com/office/drawing/2014/main" id="{1B4F2109-1C53-0B4D-874B-8E628E6609BA}"/>
                    </a:ext>
                  </a:extLst>
                </p:cNvPr>
                <p:cNvSpPr/>
                <p:nvPr/>
              </p:nvSpPr>
              <p:spPr>
                <a:xfrm>
                  <a:off x="909291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9" name="Rectangle 758">
                  <a:extLst>
                    <a:ext uri="{FF2B5EF4-FFF2-40B4-BE49-F238E27FC236}">
                      <a16:creationId xmlns:a16="http://schemas.microsoft.com/office/drawing/2014/main" id="{8480905B-0B63-A345-B6BB-8183AA46FD55}"/>
                    </a:ext>
                  </a:extLst>
                </p:cNvPr>
                <p:cNvSpPr/>
                <p:nvPr/>
              </p:nvSpPr>
              <p:spPr>
                <a:xfrm>
                  <a:off x="7922682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0" name="Rectangle 759">
                  <a:extLst>
                    <a:ext uri="{FF2B5EF4-FFF2-40B4-BE49-F238E27FC236}">
                      <a16:creationId xmlns:a16="http://schemas.microsoft.com/office/drawing/2014/main" id="{55A66AF5-309B-3A40-9880-0DCDA4303947}"/>
                    </a:ext>
                  </a:extLst>
                </p:cNvPr>
                <p:cNvSpPr/>
                <p:nvPr/>
              </p:nvSpPr>
              <p:spPr>
                <a:xfrm>
                  <a:off x="831587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1" name="Rectangle 760">
                  <a:extLst>
                    <a:ext uri="{FF2B5EF4-FFF2-40B4-BE49-F238E27FC236}">
                      <a16:creationId xmlns:a16="http://schemas.microsoft.com/office/drawing/2014/main" id="{0EA51EBD-CA62-EB41-A16A-9CAAAF3F1773}"/>
                    </a:ext>
                  </a:extLst>
                </p:cNvPr>
                <p:cNvSpPr/>
                <p:nvPr/>
              </p:nvSpPr>
              <p:spPr>
                <a:xfrm>
                  <a:off x="8709066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2" name="Rectangle 761">
                  <a:extLst>
                    <a:ext uri="{FF2B5EF4-FFF2-40B4-BE49-F238E27FC236}">
                      <a16:creationId xmlns:a16="http://schemas.microsoft.com/office/drawing/2014/main" id="{8628D77C-6A9E-EF46-A347-142F71397F33}"/>
                    </a:ext>
                  </a:extLst>
                </p:cNvPr>
                <p:cNvSpPr/>
                <p:nvPr/>
              </p:nvSpPr>
              <p:spPr>
                <a:xfrm>
                  <a:off x="909291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75" name="Group 1274">
              <a:extLst>
                <a:ext uri="{FF2B5EF4-FFF2-40B4-BE49-F238E27FC236}">
                  <a16:creationId xmlns:a16="http://schemas.microsoft.com/office/drawing/2014/main" id="{C5023632-AF0F-9F4C-9EA7-31BEDE178308}"/>
                </a:ext>
              </a:extLst>
            </p:cNvPr>
            <p:cNvGrpSpPr/>
            <p:nvPr/>
          </p:nvGrpSpPr>
          <p:grpSpPr>
            <a:xfrm>
              <a:off x="7576196" y="4214212"/>
              <a:ext cx="2032427" cy="163633"/>
              <a:chOff x="3556339" y="1977400"/>
              <a:chExt cx="4860727" cy="361949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9727ABFF-7C7E-6744-97A3-C894C6ADA073}"/>
                  </a:ext>
                </a:extLst>
              </p:cNvPr>
              <p:cNvGrpSpPr/>
              <p:nvPr/>
            </p:nvGrpSpPr>
            <p:grpSpPr>
              <a:xfrm>
                <a:off x="3556339" y="1989308"/>
                <a:ext cx="1213773" cy="350041"/>
                <a:chOff x="4800600" y="2747772"/>
                <a:chExt cx="4685506" cy="1412748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CB7DD78E-EEA8-8849-966D-884C908194A9}"/>
                    </a:ext>
                  </a:extLst>
                </p:cNvPr>
                <p:cNvSpPr/>
                <p:nvPr/>
              </p:nvSpPr>
              <p:spPr>
                <a:xfrm>
                  <a:off x="4800600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3112E6C-F8D1-D044-8A13-1FA8407A7EC5}"/>
                    </a:ext>
                  </a:extLst>
                </p:cNvPr>
                <p:cNvSpPr/>
                <p:nvPr/>
              </p:nvSpPr>
              <p:spPr>
                <a:xfrm>
                  <a:off x="519379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F6E48870-FBA2-9042-9CFD-6311C8588511}"/>
                    </a:ext>
                  </a:extLst>
                </p:cNvPr>
                <p:cNvSpPr/>
                <p:nvPr/>
              </p:nvSpPr>
              <p:spPr>
                <a:xfrm>
                  <a:off x="5586984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817399D0-7158-E04B-8ADD-E55B1101009C}"/>
                    </a:ext>
                  </a:extLst>
                </p:cNvPr>
                <p:cNvSpPr/>
                <p:nvPr/>
              </p:nvSpPr>
              <p:spPr>
                <a:xfrm>
                  <a:off x="597083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06455FD2-E6D8-4E4A-84EE-76D3461B8E7B}"/>
                    </a:ext>
                  </a:extLst>
                </p:cNvPr>
                <p:cNvSpPr/>
                <p:nvPr/>
              </p:nvSpPr>
              <p:spPr>
                <a:xfrm>
                  <a:off x="4800600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C06701D0-96DD-FC41-AF2A-B8568DEACC26}"/>
                    </a:ext>
                  </a:extLst>
                </p:cNvPr>
                <p:cNvSpPr/>
                <p:nvPr/>
              </p:nvSpPr>
              <p:spPr>
                <a:xfrm>
                  <a:off x="519379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2525BD85-03F8-F045-BF4C-5AE1C0133228}"/>
                    </a:ext>
                  </a:extLst>
                </p:cNvPr>
                <p:cNvSpPr/>
                <p:nvPr/>
              </p:nvSpPr>
              <p:spPr>
                <a:xfrm>
                  <a:off x="5586984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0F1B94A9-433C-EF4A-8F1D-2D547F882361}"/>
                    </a:ext>
                  </a:extLst>
                </p:cNvPr>
                <p:cNvSpPr/>
                <p:nvPr/>
              </p:nvSpPr>
              <p:spPr>
                <a:xfrm>
                  <a:off x="597083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FAD39EA4-5B78-CA4C-8883-5AD19603569D}"/>
                    </a:ext>
                  </a:extLst>
                </p:cNvPr>
                <p:cNvSpPr/>
                <p:nvPr/>
              </p:nvSpPr>
              <p:spPr>
                <a:xfrm>
                  <a:off x="6364024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20A8D0C-3ADE-EA4A-A02A-87645D768C4C}"/>
                    </a:ext>
                  </a:extLst>
                </p:cNvPr>
                <p:cNvSpPr/>
                <p:nvPr/>
              </p:nvSpPr>
              <p:spPr>
                <a:xfrm>
                  <a:off x="675721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A0C06053-8A6E-4E40-8032-3D67EBAE084D}"/>
                    </a:ext>
                  </a:extLst>
                </p:cNvPr>
                <p:cNvSpPr/>
                <p:nvPr/>
              </p:nvSpPr>
              <p:spPr>
                <a:xfrm>
                  <a:off x="7150408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EE8CCAB5-19DD-0042-AD26-16C3D5A7FFE3}"/>
                    </a:ext>
                  </a:extLst>
                </p:cNvPr>
                <p:cNvSpPr/>
                <p:nvPr/>
              </p:nvSpPr>
              <p:spPr>
                <a:xfrm>
                  <a:off x="753425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5EDB8619-6C67-A843-950E-E542DEBE8E97}"/>
                    </a:ext>
                  </a:extLst>
                </p:cNvPr>
                <p:cNvSpPr/>
                <p:nvPr/>
              </p:nvSpPr>
              <p:spPr>
                <a:xfrm>
                  <a:off x="6364024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2255984F-62CA-4440-A839-A9C4B074CE24}"/>
                    </a:ext>
                  </a:extLst>
                </p:cNvPr>
                <p:cNvSpPr/>
                <p:nvPr/>
              </p:nvSpPr>
              <p:spPr>
                <a:xfrm>
                  <a:off x="675721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50C70F30-AE29-264F-B164-06FC3039334F}"/>
                    </a:ext>
                  </a:extLst>
                </p:cNvPr>
                <p:cNvSpPr/>
                <p:nvPr/>
              </p:nvSpPr>
              <p:spPr>
                <a:xfrm>
                  <a:off x="7150408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5F178D70-2E59-9146-BEAE-2C9B37173662}"/>
                    </a:ext>
                  </a:extLst>
                </p:cNvPr>
                <p:cNvSpPr/>
                <p:nvPr/>
              </p:nvSpPr>
              <p:spPr>
                <a:xfrm>
                  <a:off x="753425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A45683B-9085-DF45-A2B5-EA55C99A4BC5}"/>
                    </a:ext>
                  </a:extLst>
                </p:cNvPr>
                <p:cNvSpPr/>
                <p:nvPr/>
              </p:nvSpPr>
              <p:spPr>
                <a:xfrm>
                  <a:off x="7922682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74228294-6B3D-2944-9A44-A35F799F9C32}"/>
                    </a:ext>
                  </a:extLst>
                </p:cNvPr>
                <p:cNvSpPr/>
                <p:nvPr/>
              </p:nvSpPr>
              <p:spPr>
                <a:xfrm>
                  <a:off x="831587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CB67FAA7-BE17-7245-9E5C-A90AB25D42EA}"/>
                    </a:ext>
                  </a:extLst>
                </p:cNvPr>
                <p:cNvSpPr/>
                <p:nvPr/>
              </p:nvSpPr>
              <p:spPr>
                <a:xfrm>
                  <a:off x="8709066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25D3AB54-5871-0143-9D47-0493A0D3884A}"/>
                    </a:ext>
                  </a:extLst>
                </p:cNvPr>
                <p:cNvSpPr/>
                <p:nvPr/>
              </p:nvSpPr>
              <p:spPr>
                <a:xfrm>
                  <a:off x="909291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0FE53D4-A4E7-4242-95F2-27F7D9C73A9C}"/>
                    </a:ext>
                  </a:extLst>
                </p:cNvPr>
                <p:cNvSpPr/>
                <p:nvPr/>
              </p:nvSpPr>
              <p:spPr>
                <a:xfrm>
                  <a:off x="7922682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D62A6E26-B184-2947-A74F-1E1275F31010}"/>
                    </a:ext>
                  </a:extLst>
                </p:cNvPr>
                <p:cNvSpPr/>
                <p:nvPr/>
              </p:nvSpPr>
              <p:spPr>
                <a:xfrm>
                  <a:off x="831587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A136388E-2882-F14F-B509-DD3C9B6CCAA5}"/>
                    </a:ext>
                  </a:extLst>
                </p:cNvPr>
                <p:cNvSpPr/>
                <p:nvPr/>
              </p:nvSpPr>
              <p:spPr>
                <a:xfrm>
                  <a:off x="8709066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FC372381-ADAD-C34A-9D8D-57FC38498B8E}"/>
                    </a:ext>
                  </a:extLst>
                </p:cNvPr>
                <p:cNvSpPr/>
                <p:nvPr/>
              </p:nvSpPr>
              <p:spPr>
                <a:xfrm>
                  <a:off x="909291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00AF9467-C5C0-CB47-916F-51C71F77A754}"/>
                  </a:ext>
                </a:extLst>
              </p:cNvPr>
              <p:cNvGrpSpPr/>
              <p:nvPr/>
            </p:nvGrpSpPr>
            <p:grpSpPr>
              <a:xfrm>
                <a:off x="4768878" y="1987041"/>
                <a:ext cx="1213773" cy="350041"/>
                <a:chOff x="4800600" y="2747772"/>
                <a:chExt cx="4685506" cy="1412748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BA8E4F38-E41C-FD45-9CCB-7E92C95B49DD}"/>
                    </a:ext>
                  </a:extLst>
                </p:cNvPr>
                <p:cNvSpPr/>
                <p:nvPr/>
              </p:nvSpPr>
              <p:spPr>
                <a:xfrm>
                  <a:off x="4800600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87CFB760-D355-3241-B092-36494DE45757}"/>
                    </a:ext>
                  </a:extLst>
                </p:cNvPr>
                <p:cNvSpPr/>
                <p:nvPr/>
              </p:nvSpPr>
              <p:spPr>
                <a:xfrm>
                  <a:off x="519379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9A92FC68-1137-5B44-981C-35CFEF0C60CE}"/>
                    </a:ext>
                  </a:extLst>
                </p:cNvPr>
                <p:cNvSpPr/>
                <p:nvPr/>
              </p:nvSpPr>
              <p:spPr>
                <a:xfrm>
                  <a:off x="5586984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D8786FF2-E804-9B4B-9DB0-DB0935B2418C}"/>
                    </a:ext>
                  </a:extLst>
                </p:cNvPr>
                <p:cNvSpPr/>
                <p:nvPr/>
              </p:nvSpPr>
              <p:spPr>
                <a:xfrm>
                  <a:off x="597083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AA57624F-FA9A-FB45-B1B3-2C44A88C81EA}"/>
                    </a:ext>
                  </a:extLst>
                </p:cNvPr>
                <p:cNvSpPr/>
                <p:nvPr/>
              </p:nvSpPr>
              <p:spPr>
                <a:xfrm>
                  <a:off x="4800600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1CF3980B-B89C-0D4E-860E-D647FE547253}"/>
                    </a:ext>
                  </a:extLst>
                </p:cNvPr>
                <p:cNvSpPr/>
                <p:nvPr/>
              </p:nvSpPr>
              <p:spPr>
                <a:xfrm>
                  <a:off x="519379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A1C28FC2-47A5-0649-9D1F-AC6331CF15A8}"/>
                    </a:ext>
                  </a:extLst>
                </p:cNvPr>
                <p:cNvSpPr/>
                <p:nvPr/>
              </p:nvSpPr>
              <p:spPr>
                <a:xfrm>
                  <a:off x="5586984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EE6EF16-7A9A-404A-958F-63151B61FA16}"/>
                    </a:ext>
                  </a:extLst>
                </p:cNvPr>
                <p:cNvSpPr/>
                <p:nvPr/>
              </p:nvSpPr>
              <p:spPr>
                <a:xfrm>
                  <a:off x="597083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2E6891B3-DF55-384D-A282-B0B77F2655DE}"/>
                    </a:ext>
                  </a:extLst>
                </p:cNvPr>
                <p:cNvSpPr/>
                <p:nvPr/>
              </p:nvSpPr>
              <p:spPr>
                <a:xfrm>
                  <a:off x="6364024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C8F76400-CAB8-444D-A245-E20E380EF4E0}"/>
                    </a:ext>
                  </a:extLst>
                </p:cNvPr>
                <p:cNvSpPr/>
                <p:nvPr/>
              </p:nvSpPr>
              <p:spPr>
                <a:xfrm>
                  <a:off x="675721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7DE6C953-146C-CF4B-9C88-C5745BF54F21}"/>
                    </a:ext>
                  </a:extLst>
                </p:cNvPr>
                <p:cNvSpPr/>
                <p:nvPr/>
              </p:nvSpPr>
              <p:spPr>
                <a:xfrm>
                  <a:off x="7150408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8BE4B2E9-A3B0-5347-989A-96CA98F49F81}"/>
                    </a:ext>
                  </a:extLst>
                </p:cNvPr>
                <p:cNvSpPr/>
                <p:nvPr/>
              </p:nvSpPr>
              <p:spPr>
                <a:xfrm>
                  <a:off x="753425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3B116241-7A6C-F545-9E0B-46D7BC016B1C}"/>
                    </a:ext>
                  </a:extLst>
                </p:cNvPr>
                <p:cNvSpPr/>
                <p:nvPr/>
              </p:nvSpPr>
              <p:spPr>
                <a:xfrm>
                  <a:off x="6364024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CCA4EC79-61AB-854E-BF5F-CD29C15116CF}"/>
                    </a:ext>
                  </a:extLst>
                </p:cNvPr>
                <p:cNvSpPr/>
                <p:nvPr/>
              </p:nvSpPr>
              <p:spPr>
                <a:xfrm>
                  <a:off x="675721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CB2ADAC3-1A1B-DD41-A323-83EA23DA1536}"/>
                    </a:ext>
                  </a:extLst>
                </p:cNvPr>
                <p:cNvSpPr/>
                <p:nvPr/>
              </p:nvSpPr>
              <p:spPr>
                <a:xfrm>
                  <a:off x="7150408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6EA438EC-4F7F-DE43-831A-D252182B4402}"/>
                    </a:ext>
                  </a:extLst>
                </p:cNvPr>
                <p:cNvSpPr/>
                <p:nvPr/>
              </p:nvSpPr>
              <p:spPr>
                <a:xfrm>
                  <a:off x="753425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6D3F5B0D-22A5-834C-8BA5-482A4E458038}"/>
                    </a:ext>
                  </a:extLst>
                </p:cNvPr>
                <p:cNvSpPr/>
                <p:nvPr/>
              </p:nvSpPr>
              <p:spPr>
                <a:xfrm>
                  <a:off x="7922682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BDC77060-8514-1345-8C80-9639AE5A8B4B}"/>
                    </a:ext>
                  </a:extLst>
                </p:cNvPr>
                <p:cNvSpPr/>
                <p:nvPr/>
              </p:nvSpPr>
              <p:spPr>
                <a:xfrm>
                  <a:off x="831587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A8A93D92-F916-D245-A7EC-BD669813BEB6}"/>
                    </a:ext>
                  </a:extLst>
                </p:cNvPr>
                <p:cNvSpPr/>
                <p:nvPr/>
              </p:nvSpPr>
              <p:spPr>
                <a:xfrm>
                  <a:off x="8709066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A59B7528-9F29-5348-9E95-1B4EFCC77053}"/>
                    </a:ext>
                  </a:extLst>
                </p:cNvPr>
                <p:cNvSpPr/>
                <p:nvPr/>
              </p:nvSpPr>
              <p:spPr>
                <a:xfrm>
                  <a:off x="909291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38F52227-5228-6846-80CC-A90DFCA64385}"/>
                    </a:ext>
                  </a:extLst>
                </p:cNvPr>
                <p:cNvSpPr/>
                <p:nvPr/>
              </p:nvSpPr>
              <p:spPr>
                <a:xfrm>
                  <a:off x="7922682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7CD5B55E-C564-5744-89A5-CEB094D5B307}"/>
                    </a:ext>
                  </a:extLst>
                </p:cNvPr>
                <p:cNvSpPr/>
                <p:nvPr/>
              </p:nvSpPr>
              <p:spPr>
                <a:xfrm>
                  <a:off x="831587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1795158-59E9-324C-BAA6-33EE0E37EA1F}"/>
                    </a:ext>
                  </a:extLst>
                </p:cNvPr>
                <p:cNvSpPr/>
                <p:nvPr/>
              </p:nvSpPr>
              <p:spPr>
                <a:xfrm>
                  <a:off x="8709066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8CBBF761-D3AA-5A43-81BB-C09393D0C96A}"/>
                    </a:ext>
                  </a:extLst>
                </p:cNvPr>
                <p:cNvSpPr/>
                <p:nvPr/>
              </p:nvSpPr>
              <p:spPr>
                <a:xfrm>
                  <a:off x="909291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118ABC43-4510-0B44-9DCF-381219096C36}"/>
                  </a:ext>
                </a:extLst>
              </p:cNvPr>
              <p:cNvGrpSpPr/>
              <p:nvPr/>
            </p:nvGrpSpPr>
            <p:grpSpPr>
              <a:xfrm>
                <a:off x="5988685" y="1984773"/>
                <a:ext cx="1213773" cy="350041"/>
                <a:chOff x="4800600" y="2747772"/>
                <a:chExt cx="4685506" cy="1412748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94EACD08-571C-184B-98B1-C0E0FD0D0FD2}"/>
                    </a:ext>
                  </a:extLst>
                </p:cNvPr>
                <p:cNvSpPr/>
                <p:nvPr/>
              </p:nvSpPr>
              <p:spPr>
                <a:xfrm>
                  <a:off x="4800600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2C912935-4DA3-0448-B935-03373346320B}"/>
                    </a:ext>
                  </a:extLst>
                </p:cNvPr>
                <p:cNvSpPr/>
                <p:nvPr/>
              </p:nvSpPr>
              <p:spPr>
                <a:xfrm>
                  <a:off x="519379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F9933F8C-379B-4D4D-A05C-298BA7E4F14B}"/>
                    </a:ext>
                  </a:extLst>
                </p:cNvPr>
                <p:cNvSpPr/>
                <p:nvPr/>
              </p:nvSpPr>
              <p:spPr>
                <a:xfrm>
                  <a:off x="5586984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2C468A0B-CC83-524F-907F-E15AD0D25CD6}"/>
                    </a:ext>
                  </a:extLst>
                </p:cNvPr>
                <p:cNvSpPr/>
                <p:nvPr/>
              </p:nvSpPr>
              <p:spPr>
                <a:xfrm>
                  <a:off x="597083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8234FBA9-1043-6B44-87B3-174B5AF17CFF}"/>
                    </a:ext>
                  </a:extLst>
                </p:cNvPr>
                <p:cNvSpPr/>
                <p:nvPr/>
              </p:nvSpPr>
              <p:spPr>
                <a:xfrm>
                  <a:off x="4800600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42CE0A67-408E-1449-B137-CC4FC714EF22}"/>
                    </a:ext>
                  </a:extLst>
                </p:cNvPr>
                <p:cNvSpPr/>
                <p:nvPr/>
              </p:nvSpPr>
              <p:spPr>
                <a:xfrm>
                  <a:off x="519379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C9AA8F86-5A50-5447-9734-0EB422462485}"/>
                    </a:ext>
                  </a:extLst>
                </p:cNvPr>
                <p:cNvSpPr/>
                <p:nvPr/>
              </p:nvSpPr>
              <p:spPr>
                <a:xfrm>
                  <a:off x="5586984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977434A0-4BBC-F045-9BF3-FC220EC7CB37}"/>
                    </a:ext>
                  </a:extLst>
                </p:cNvPr>
                <p:cNvSpPr/>
                <p:nvPr/>
              </p:nvSpPr>
              <p:spPr>
                <a:xfrm>
                  <a:off x="597083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E6851DAB-B843-F647-AE7B-1200FFAFCF75}"/>
                    </a:ext>
                  </a:extLst>
                </p:cNvPr>
                <p:cNvSpPr/>
                <p:nvPr/>
              </p:nvSpPr>
              <p:spPr>
                <a:xfrm>
                  <a:off x="6364024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543383F8-EBC4-A743-969F-4F73CF587C8E}"/>
                    </a:ext>
                  </a:extLst>
                </p:cNvPr>
                <p:cNvSpPr/>
                <p:nvPr/>
              </p:nvSpPr>
              <p:spPr>
                <a:xfrm>
                  <a:off x="675721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36D8C0ED-3BA1-7141-9E55-5F426F45973E}"/>
                    </a:ext>
                  </a:extLst>
                </p:cNvPr>
                <p:cNvSpPr/>
                <p:nvPr/>
              </p:nvSpPr>
              <p:spPr>
                <a:xfrm>
                  <a:off x="7150408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CB0CD7B7-DDAE-3540-84AD-3BF3D233DEC6}"/>
                    </a:ext>
                  </a:extLst>
                </p:cNvPr>
                <p:cNvSpPr/>
                <p:nvPr/>
              </p:nvSpPr>
              <p:spPr>
                <a:xfrm>
                  <a:off x="753425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C29924A0-6CDA-944C-82AE-B4A5EAA43180}"/>
                    </a:ext>
                  </a:extLst>
                </p:cNvPr>
                <p:cNvSpPr/>
                <p:nvPr/>
              </p:nvSpPr>
              <p:spPr>
                <a:xfrm>
                  <a:off x="6364024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FE78CC7E-3B6D-E24A-B545-0177CC45365E}"/>
                    </a:ext>
                  </a:extLst>
                </p:cNvPr>
                <p:cNvSpPr/>
                <p:nvPr/>
              </p:nvSpPr>
              <p:spPr>
                <a:xfrm>
                  <a:off x="675721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61094BBE-D403-3E47-A377-76EE78BF3797}"/>
                    </a:ext>
                  </a:extLst>
                </p:cNvPr>
                <p:cNvSpPr/>
                <p:nvPr/>
              </p:nvSpPr>
              <p:spPr>
                <a:xfrm>
                  <a:off x="7150408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6BBEDB20-B475-B648-9FB4-A417F3608700}"/>
                    </a:ext>
                  </a:extLst>
                </p:cNvPr>
                <p:cNvSpPr/>
                <p:nvPr/>
              </p:nvSpPr>
              <p:spPr>
                <a:xfrm>
                  <a:off x="753425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BB301B6E-A672-E449-A371-8C94CCD469EF}"/>
                    </a:ext>
                  </a:extLst>
                </p:cNvPr>
                <p:cNvSpPr/>
                <p:nvPr/>
              </p:nvSpPr>
              <p:spPr>
                <a:xfrm>
                  <a:off x="7922682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85AF3761-56BF-734D-BB15-FEF9114B09B9}"/>
                    </a:ext>
                  </a:extLst>
                </p:cNvPr>
                <p:cNvSpPr/>
                <p:nvPr/>
              </p:nvSpPr>
              <p:spPr>
                <a:xfrm>
                  <a:off x="831587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74405DD6-FA1B-BD45-8FB9-013C97F9B1CC}"/>
                    </a:ext>
                  </a:extLst>
                </p:cNvPr>
                <p:cNvSpPr/>
                <p:nvPr/>
              </p:nvSpPr>
              <p:spPr>
                <a:xfrm>
                  <a:off x="8709066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2ACCD62C-448E-D444-866C-95369807823F}"/>
                    </a:ext>
                  </a:extLst>
                </p:cNvPr>
                <p:cNvSpPr/>
                <p:nvPr/>
              </p:nvSpPr>
              <p:spPr>
                <a:xfrm>
                  <a:off x="909291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89206430-B7D6-244C-BBE4-BB69A2DC4C3B}"/>
                    </a:ext>
                  </a:extLst>
                </p:cNvPr>
                <p:cNvSpPr/>
                <p:nvPr/>
              </p:nvSpPr>
              <p:spPr>
                <a:xfrm>
                  <a:off x="7922682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6C4D485C-997A-844B-A80F-D3DB0F8A106B}"/>
                    </a:ext>
                  </a:extLst>
                </p:cNvPr>
                <p:cNvSpPr/>
                <p:nvPr/>
              </p:nvSpPr>
              <p:spPr>
                <a:xfrm>
                  <a:off x="831587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CC0F6680-2407-1B49-B778-E117C1509D10}"/>
                    </a:ext>
                  </a:extLst>
                </p:cNvPr>
                <p:cNvSpPr/>
                <p:nvPr/>
              </p:nvSpPr>
              <p:spPr>
                <a:xfrm>
                  <a:off x="8709066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2D932993-C079-6041-874E-66344571497E}"/>
                    </a:ext>
                  </a:extLst>
                </p:cNvPr>
                <p:cNvSpPr/>
                <p:nvPr/>
              </p:nvSpPr>
              <p:spPr>
                <a:xfrm>
                  <a:off x="909291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3" name="Group 762">
                <a:extLst>
                  <a:ext uri="{FF2B5EF4-FFF2-40B4-BE49-F238E27FC236}">
                    <a16:creationId xmlns:a16="http://schemas.microsoft.com/office/drawing/2014/main" id="{9D4BAEFA-A2EB-4E44-AEFA-9AB2D4EF3D7A}"/>
                  </a:ext>
                </a:extLst>
              </p:cNvPr>
              <p:cNvGrpSpPr/>
              <p:nvPr/>
            </p:nvGrpSpPr>
            <p:grpSpPr>
              <a:xfrm>
                <a:off x="7203293" y="1977400"/>
                <a:ext cx="1213773" cy="350041"/>
                <a:chOff x="4800600" y="2747772"/>
                <a:chExt cx="4685506" cy="1412748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764" name="Rectangle 763">
                  <a:extLst>
                    <a:ext uri="{FF2B5EF4-FFF2-40B4-BE49-F238E27FC236}">
                      <a16:creationId xmlns:a16="http://schemas.microsoft.com/office/drawing/2014/main" id="{84275495-37FE-864C-A006-56962F725910}"/>
                    </a:ext>
                  </a:extLst>
                </p:cNvPr>
                <p:cNvSpPr/>
                <p:nvPr/>
              </p:nvSpPr>
              <p:spPr>
                <a:xfrm>
                  <a:off x="4800600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5" name="Rectangle 764">
                  <a:extLst>
                    <a:ext uri="{FF2B5EF4-FFF2-40B4-BE49-F238E27FC236}">
                      <a16:creationId xmlns:a16="http://schemas.microsoft.com/office/drawing/2014/main" id="{ADD0271B-2EFB-5A4E-8171-1555AB4FCC7F}"/>
                    </a:ext>
                  </a:extLst>
                </p:cNvPr>
                <p:cNvSpPr/>
                <p:nvPr/>
              </p:nvSpPr>
              <p:spPr>
                <a:xfrm>
                  <a:off x="519379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6" name="Rectangle 765">
                  <a:extLst>
                    <a:ext uri="{FF2B5EF4-FFF2-40B4-BE49-F238E27FC236}">
                      <a16:creationId xmlns:a16="http://schemas.microsoft.com/office/drawing/2014/main" id="{2B223B6E-36CA-A247-8F3A-025FD9444476}"/>
                    </a:ext>
                  </a:extLst>
                </p:cNvPr>
                <p:cNvSpPr/>
                <p:nvPr/>
              </p:nvSpPr>
              <p:spPr>
                <a:xfrm>
                  <a:off x="5586984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7" name="Rectangle 766">
                  <a:extLst>
                    <a:ext uri="{FF2B5EF4-FFF2-40B4-BE49-F238E27FC236}">
                      <a16:creationId xmlns:a16="http://schemas.microsoft.com/office/drawing/2014/main" id="{44E3E905-0E27-9C44-A579-A2B58531A531}"/>
                    </a:ext>
                  </a:extLst>
                </p:cNvPr>
                <p:cNvSpPr/>
                <p:nvPr/>
              </p:nvSpPr>
              <p:spPr>
                <a:xfrm>
                  <a:off x="5970832" y="345643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8" name="Rectangle 767">
                  <a:extLst>
                    <a:ext uri="{FF2B5EF4-FFF2-40B4-BE49-F238E27FC236}">
                      <a16:creationId xmlns:a16="http://schemas.microsoft.com/office/drawing/2014/main" id="{DD99341D-2ACF-B34E-AA5D-D5E2A11E9667}"/>
                    </a:ext>
                  </a:extLst>
                </p:cNvPr>
                <p:cNvSpPr/>
                <p:nvPr/>
              </p:nvSpPr>
              <p:spPr>
                <a:xfrm>
                  <a:off x="4800600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9" name="Rectangle 768">
                  <a:extLst>
                    <a:ext uri="{FF2B5EF4-FFF2-40B4-BE49-F238E27FC236}">
                      <a16:creationId xmlns:a16="http://schemas.microsoft.com/office/drawing/2014/main" id="{698E7D78-7DDA-864A-8094-1E208B58DC4F}"/>
                    </a:ext>
                  </a:extLst>
                </p:cNvPr>
                <p:cNvSpPr/>
                <p:nvPr/>
              </p:nvSpPr>
              <p:spPr>
                <a:xfrm>
                  <a:off x="519379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0" name="Rectangle 769">
                  <a:extLst>
                    <a:ext uri="{FF2B5EF4-FFF2-40B4-BE49-F238E27FC236}">
                      <a16:creationId xmlns:a16="http://schemas.microsoft.com/office/drawing/2014/main" id="{0B1A90A9-5BA2-014E-8618-91ABAC40C18B}"/>
                    </a:ext>
                  </a:extLst>
                </p:cNvPr>
                <p:cNvSpPr/>
                <p:nvPr/>
              </p:nvSpPr>
              <p:spPr>
                <a:xfrm>
                  <a:off x="5586984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1" name="Rectangle 770">
                  <a:extLst>
                    <a:ext uri="{FF2B5EF4-FFF2-40B4-BE49-F238E27FC236}">
                      <a16:creationId xmlns:a16="http://schemas.microsoft.com/office/drawing/2014/main" id="{4A515B8B-EDE9-C249-AF64-D0B2AFA99383}"/>
                    </a:ext>
                  </a:extLst>
                </p:cNvPr>
                <p:cNvSpPr/>
                <p:nvPr/>
              </p:nvSpPr>
              <p:spPr>
                <a:xfrm>
                  <a:off x="5970832" y="2756916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2" name="Rectangle 771">
                  <a:extLst>
                    <a:ext uri="{FF2B5EF4-FFF2-40B4-BE49-F238E27FC236}">
                      <a16:creationId xmlns:a16="http://schemas.microsoft.com/office/drawing/2014/main" id="{1B7267A6-C67D-0D4C-B93F-038A0168A7D7}"/>
                    </a:ext>
                  </a:extLst>
                </p:cNvPr>
                <p:cNvSpPr/>
                <p:nvPr/>
              </p:nvSpPr>
              <p:spPr>
                <a:xfrm>
                  <a:off x="6364024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3" name="Rectangle 772">
                  <a:extLst>
                    <a:ext uri="{FF2B5EF4-FFF2-40B4-BE49-F238E27FC236}">
                      <a16:creationId xmlns:a16="http://schemas.microsoft.com/office/drawing/2014/main" id="{48ADFF54-13C9-2945-B41E-07613935D94F}"/>
                    </a:ext>
                  </a:extLst>
                </p:cNvPr>
                <p:cNvSpPr/>
                <p:nvPr/>
              </p:nvSpPr>
              <p:spPr>
                <a:xfrm>
                  <a:off x="675721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4" name="Rectangle 773">
                  <a:extLst>
                    <a:ext uri="{FF2B5EF4-FFF2-40B4-BE49-F238E27FC236}">
                      <a16:creationId xmlns:a16="http://schemas.microsoft.com/office/drawing/2014/main" id="{4E920397-6068-7842-9A06-4A027656D272}"/>
                    </a:ext>
                  </a:extLst>
                </p:cNvPr>
                <p:cNvSpPr/>
                <p:nvPr/>
              </p:nvSpPr>
              <p:spPr>
                <a:xfrm>
                  <a:off x="7150408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5" name="Rectangle 774">
                  <a:extLst>
                    <a:ext uri="{FF2B5EF4-FFF2-40B4-BE49-F238E27FC236}">
                      <a16:creationId xmlns:a16="http://schemas.microsoft.com/office/drawing/2014/main" id="{BD273F65-1775-E846-BAA1-D71E6FA38418}"/>
                    </a:ext>
                  </a:extLst>
                </p:cNvPr>
                <p:cNvSpPr/>
                <p:nvPr/>
              </p:nvSpPr>
              <p:spPr>
                <a:xfrm>
                  <a:off x="7534256" y="3451860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6" name="Rectangle 775">
                  <a:extLst>
                    <a:ext uri="{FF2B5EF4-FFF2-40B4-BE49-F238E27FC236}">
                      <a16:creationId xmlns:a16="http://schemas.microsoft.com/office/drawing/2014/main" id="{05B228D2-7E2C-1742-9A45-A523C104947A}"/>
                    </a:ext>
                  </a:extLst>
                </p:cNvPr>
                <p:cNvSpPr/>
                <p:nvPr/>
              </p:nvSpPr>
              <p:spPr>
                <a:xfrm>
                  <a:off x="6364024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7" name="Rectangle 776">
                  <a:extLst>
                    <a:ext uri="{FF2B5EF4-FFF2-40B4-BE49-F238E27FC236}">
                      <a16:creationId xmlns:a16="http://schemas.microsoft.com/office/drawing/2014/main" id="{4FBC9F27-BE10-EF47-B1A0-A7512AB3C4C5}"/>
                    </a:ext>
                  </a:extLst>
                </p:cNvPr>
                <p:cNvSpPr/>
                <p:nvPr/>
              </p:nvSpPr>
              <p:spPr>
                <a:xfrm>
                  <a:off x="675721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8" name="Rectangle 777">
                  <a:extLst>
                    <a:ext uri="{FF2B5EF4-FFF2-40B4-BE49-F238E27FC236}">
                      <a16:creationId xmlns:a16="http://schemas.microsoft.com/office/drawing/2014/main" id="{06FB7D96-3495-AB42-AF56-63490611E40E}"/>
                    </a:ext>
                  </a:extLst>
                </p:cNvPr>
                <p:cNvSpPr/>
                <p:nvPr/>
              </p:nvSpPr>
              <p:spPr>
                <a:xfrm>
                  <a:off x="7150408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9" name="Rectangle 778">
                  <a:extLst>
                    <a:ext uri="{FF2B5EF4-FFF2-40B4-BE49-F238E27FC236}">
                      <a16:creationId xmlns:a16="http://schemas.microsoft.com/office/drawing/2014/main" id="{CB236F79-1E29-1946-80A3-E1B3897480EC}"/>
                    </a:ext>
                  </a:extLst>
                </p:cNvPr>
                <p:cNvSpPr/>
                <p:nvPr/>
              </p:nvSpPr>
              <p:spPr>
                <a:xfrm>
                  <a:off x="7534256" y="2752344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0" name="Rectangle 779">
                  <a:extLst>
                    <a:ext uri="{FF2B5EF4-FFF2-40B4-BE49-F238E27FC236}">
                      <a16:creationId xmlns:a16="http://schemas.microsoft.com/office/drawing/2014/main" id="{F86EB7F6-E394-1F4E-9127-D032CA97696B}"/>
                    </a:ext>
                  </a:extLst>
                </p:cNvPr>
                <p:cNvSpPr/>
                <p:nvPr/>
              </p:nvSpPr>
              <p:spPr>
                <a:xfrm>
                  <a:off x="7922682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1" name="Rectangle 780">
                  <a:extLst>
                    <a:ext uri="{FF2B5EF4-FFF2-40B4-BE49-F238E27FC236}">
                      <a16:creationId xmlns:a16="http://schemas.microsoft.com/office/drawing/2014/main" id="{1245125C-5B21-9044-AA32-F928A0D2D466}"/>
                    </a:ext>
                  </a:extLst>
                </p:cNvPr>
                <p:cNvSpPr/>
                <p:nvPr/>
              </p:nvSpPr>
              <p:spPr>
                <a:xfrm>
                  <a:off x="831587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2" name="Rectangle 781">
                  <a:extLst>
                    <a:ext uri="{FF2B5EF4-FFF2-40B4-BE49-F238E27FC236}">
                      <a16:creationId xmlns:a16="http://schemas.microsoft.com/office/drawing/2014/main" id="{0DF37DF6-BC10-A048-990C-F681EBCA9CAF}"/>
                    </a:ext>
                  </a:extLst>
                </p:cNvPr>
                <p:cNvSpPr/>
                <p:nvPr/>
              </p:nvSpPr>
              <p:spPr>
                <a:xfrm>
                  <a:off x="8709066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3" name="Rectangle 782">
                  <a:extLst>
                    <a:ext uri="{FF2B5EF4-FFF2-40B4-BE49-F238E27FC236}">
                      <a16:creationId xmlns:a16="http://schemas.microsoft.com/office/drawing/2014/main" id="{BDDB9245-97A7-DE4E-8FF9-D4A1F4196B59}"/>
                    </a:ext>
                  </a:extLst>
                </p:cNvPr>
                <p:cNvSpPr/>
                <p:nvPr/>
              </p:nvSpPr>
              <p:spPr>
                <a:xfrm>
                  <a:off x="9092914" y="3447288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4" name="Rectangle 783">
                  <a:extLst>
                    <a:ext uri="{FF2B5EF4-FFF2-40B4-BE49-F238E27FC236}">
                      <a16:creationId xmlns:a16="http://schemas.microsoft.com/office/drawing/2014/main" id="{07222046-2F2A-044E-A669-9AE3FAA34186}"/>
                    </a:ext>
                  </a:extLst>
                </p:cNvPr>
                <p:cNvSpPr/>
                <p:nvPr/>
              </p:nvSpPr>
              <p:spPr>
                <a:xfrm>
                  <a:off x="7922682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5" name="Rectangle 784">
                  <a:extLst>
                    <a:ext uri="{FF2B5EF4-FFF2-40B4-BE49-F238E27FC236}">
                      <a16:creationId xmlns:a16="http://schemas.microsoft.com/office/drawing/2014/main" id="{9C28CEC2-D6DD-4642-A037-EA74B9C20966}"/>
                    </a:ext>
                  </a:extLst>
                </p:cNvPr>
                <p:cNvSpPr/>
                <p:nvPr/>
              </p:nvSpPr>
              <p:spPr>
                <a:xfrm>
                  <a:off x="831587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6" name="Rectangle 785">
                  <a:extLst>
                    <a:ext uri="{FF2B5EF4-FFF2-40B4-BE49-F238E27FC236}">
                      <a16:creationId xmlns:a16="http://schemas.microsoft.com/office/drawing/2014/main" id="{E38AA3F6-6CF8-4B44-9A2B-0358D8D1EF70}"/>
                    </a:ext>
                  </a:extLst>
                </p:cNvPr>
                <p:cNvSpPr/>
                <p:nvPr/>
              </p:nvSpPr>
              <p:spPr>
                <a:xfrm>
                  <a:off x="8709066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7" name="Rectangle 786">
                  <a:extLst>
                    <a:ext uri="{FF2B5EF4-FFF2-40B4-BE49-F238E27FC236}">
                      <a16:creationId xmlns:a16="http://schemas.microsoft.com/office/drawing/2014/main" id="{85F4AEF0-F36A-0D46-9ED0-412889A59A08}"/>
                    </a:ext>
                  </a:extLst>
                </p:cNvPr>
                <p:cNvSpPr/>
                <p:nvPr/>
              </p:nvSpPr>
              <p:spPr>
                <a:xfrm>
                  <a:off x="9092914" y="2747772"/>
                  <a:ext cx="393192" cy="704088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79" name="Group 1278">
              <a:extLst>
                <a:ext uri="{FF2B5EF4-FFF2-40B4-BE49-F238E27FC236}">
                  <a16:creationId xmlns:a16="http://schemas.microsoft.com/office/drawing/2014/main" id="{11A5A942-096C-BC40-A27F-C6D81B54BDC1}"/>
                </a:ext>
              </a:extLst>
            </p:cNvPr>
            <p:cNvGrpSpPr/>
            <p:nvPr/>
          </p:nvGrpSpPr>
          <p:grpSpPr>
            <a:xfrm>
              <a:off x="9345200" y="3827058"/>
              <a:ext cx="507518" cy="158250"/>
              <a:chOff x="4484613" y="344384"/>
              <a:chExt cx="1213773" cy="350041"/>
            </a:xfrm>
          </p:grpSpPr>
          <p:sp>
            <p:nvSpPr>
              <p:cNvPr id="1280" name="Rectangle 1279">
                <a:extLst>
                  <a:ext uri="{FF2B5EF4-FFF2-40B4-BE49-F238E27FC236}">
                    <a16:creationId xmlns:a16="http://schemas.microsoft.com/office/drawing/2014/main" id="{686657FB-17D8-5645-9A6E-50150F920A62}"/>
                  </a:ext>
                </a:extLst>
              </p:cNvPr>
              <p:cNvSpPr/>
              <p:nvPr/>
            </p:nvSpPr>
            <p:spPr>
              <a:xfrm>
                <a:off x="4484613" y="519971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1" name="Rectangle 1280">
                <a:extLst>
                  <a:ext uri="{FF2B5EF4-FFF2-40B4-BE49-F238E27FC236}">
                    <a16:creationId xmlns:a16="http://schemas.microsoft.com/office/drawing/2014/main" id="{9704E236-C8E1-FF42-AEAC-7672EC4601A5}"/>
                  </a:ext>
                </a:extLst>
              </p:cNvPr>
              <p:cNvSpPr/>
              <p:nvPr/>
            </p:nvSpPr>
            <p:spPr>
              <a:xfrm>
                <a:off x="4586469" y="519971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2" name="Rectangle 1281">
                <a:extLst>
                  <a:ext uri="{FF2B5EF4-FFF2-40B4-BE49-F238E27FC236}">
                    <a16:creationId xmlns:a16="http://schemas.microsoft.com/office/drawing/2014/main" id="{C60F4640-9045-6941-B763-5C00F45C53FC}"/>
                  </a:ext>
                </a:extLst>
              </p:cNvPr>
              <p:cNvSpPr/>
              <p:nvPr/>
            </p:nvSpPr>
            <p:spPr>
              <a:xfrm>
                <a:off x="4688325" y="519971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3" name="Rectangle 1282">
                <a:extLst>
                  <a:ext uri="{FF2B5EF4-FFF2-40B4-BE49-F238E27FC236}">
                    <a16:creationId xmlns:a16="http://schemas.microsoft.com/office/drawing/2014/main" id="{3E5DD982-04B1-7245-8EAF-4A952996175E}"/>
                  </a:ext>
                </a:extLst>
              </p:cNvPr>
              <p:cNvSpPr/>
              <p:nvPr/>
            </p:nvSpPr>
            <p:spPr>
              <a:xfrm>
                <a:off x="4787761" y="519971"/>
                <a:ext cx="101855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4" name="Rectangle 1283">
                <a:extLst>
                  <a:ext uri="{FF2B5EF4-FFF2-40B4-BE49-F238E27FC236}">
                    <a16:creationId xmlns:a16="http://schemas.microsoft.com/office/drawing/2014/main" id="{16B47706-E058-4D4A-AA35-5B82719067EB}"/>
                  </a:ext>
                </a:extLst>
              </p:cNvPr>
              <p:cNvSpPr/>
              <p:nvPr/>
            </p:nvSpPr>
            <p:spPr>
              <a:xfrm>
                <a:off x="4484613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5" name="Rectangle 1284">
                <a:extLst>
                  <a:ext uri="{FF2B5EF4-FFF2-40B4-BE49-F238E27FC236}">
                    <a16:creationId xmlns:a16="http://schemas.microsoft.com/office/drawing/2014/main" id="{A447BD56-6C63-E843-9373-3FB5D3E3AD6C}"/>
                  </a:ext>
                </a:extLst>
              </p:cNvPr>
              <p:cNvSpPr/>
              <p:nvPr/>
            </p:nvSpPr>
            <p:spPr>
              <a:xfrm>
                <a:off x="4586469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6" name="Rectangle 1285">
                <a:extLst>
                  <a:ext uri="{FF2B5EF4-FFF2-40B4-BE49-F238E27FC236}">
                    <a16:creationId xmlns:a16="http://schemas.microsoft.com/office/drawing/2014/main" id="{ED2D3E05-2008-454E-A728-AA602C84DA93}"/>
                  </a:ext>
                </a:extLst>
              </p:cNvPr>
              <p:cNvSpPr/>
              <p:nvPr/>
            </p:nvSpPr>
            <p:spPr>
              <a:xfrm>
                <a:off x="4688325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7" name="Rectangle 1286">
                <a:extLst>
                  <a:ext uri="{FF2B5EF4-FFF2-40B4-BE49-F238E27FC236}">
                    <a16:creationId xmlns:a16="http://schemas.microsoft.com/office/drawing/2014/main" id="{DA83D469-498C-4140-BDCF-9C8026DD8330}"/>
                  </a:ext>
                </a:extLst>
              </p:cNvPr>
              <p:cNvSpPr/>
              <p:nvPr/>
            </p:nvSpPr>
            <p:spPr>
              <a:xfrm>
                <a:off x="4787760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8" name="Rectangle 1287">
                <a:extLst>
                  <a:ext uri="{FF2B5EF4-FFF2-40B4-BE49-F238E27FC236}">
                    <a16:creationId xmlns:a16="http://schemas.microsoft.com/office/drawing/2014/main" id="{C54FFFFB-1292-C245-BA39-DF9763027B7F}"/>
                  </a:ext>
                </a:extLst>
              </p:cNvPr>
              <p:cNvSpPr/>
              <p:nvPr/>
            </p:nvSpPr>
            <p:spPr>
              <a:xfrm>
                <a:off x="4889616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9" name="Rectangle 1288">
                <a:extLst>
                  <a:ext uri="{FF2B5EF4-FFF2-40B4-BE49-F238E27FC236}">
                    <a16:creationId xmlns:a16="http://schemas.microsoft.com/office/drawing/2014/main" id="{314D306C-79CA-7A4A-8EA0-66E0C090C375}"/>
                  </a:ext>
                </a:extLst>
              </p:cNvPr>
              <p:cNvSpPr/>
              <p:nvPr/>
            </p:nvSpPr>
            <p:spPr>
              <a:xfrm>
                <a:off x="4991471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0" name="Rectangle 1289">
                <a:extLst>
                  <a:ext uri="{FF2B5EF4-FFF2-40B4-BE49-F238E27FC236}">
                    <a16:creationId xmlns:a16="http://schemas.microsoft.com/office/drawing/2014/main" id="{E7FBD41C-9160-3544-8433-55B0F9799EFB}"/>
                  </a:ext>
                </a:extLst>
              </p:cNvPr>
              <p:cNvSpPr/>
              <p:nvPr/>
            </p:nvSpPr>
            <p:spPr>
              <a:xfrm>
                <a:off x="5093327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1" name="Rectangle 1290">
                <a:extLst>
                  <a:ext uri="{FF2B5EF4-FFF2-40B4-BE49-F238E27FC236}">
                    <a16:creationId xmlns:a16="http://schemas.microsoft.com/office/drawing/2014/main" id="{8D6D63DB-6AC5-E647-837C-86E0B09F47DA}"/>
                  </a:ext>
                </a:extLst>
              </p:cNvPr>
              <p:cNvSpPr/>
              <p:nvPr/>
            </p:nvSpPr>
            <p:spPr>
              <a:xfrm>
                <a:off x="5192762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2" name="Rectangle 1291">
                <a:extLst>
                  <a:ext uri="{FF2B5EF4-FFF2-40B4-BE49-F238E27FC236}">
                    <a16:creationId xmlns:a16="http://schemas.microsoft.com/office/drawing/2014/main" id="{BBD2F1F1-FDDE-7A4B-ABC9-B87BEC9E3D5E}"/>
                  </a:ext>
                </a:extLst>
              </p:cNvPr>
              <p:cNvSpPr/>
              <p:nvPr/>
            </p:nvSpPr>
            <p:spPr>
              <a:xfrm>
                <a:off x="4889616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3" name="Rectangle 1292">
                <a:extLst>
                  <a:ext uri="{FF2B5EF4-FFF2-40B4-BE49-F238E27FC236}">
                    <a16:creationId xmlns:a16="http://schemas.microsoft.com/office/drawing/2014/main" id="{F2C57AFF-FD05-1E4A-9E28-6FF7E786620C}"/>
                  </a:ext>
                </a:extLst>
              </p:cNvPr>
              <p:cNvSpPr/>
              <p:nvPr/>
            </p:nvSpPr>
            <p:spPr>
              <a:xfrm>
                <a:off x="4991471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4" name="Rectangle 1293">
                <a:extLst>
                  <a:ext uri="{FF2B5EF4-FFF2-40B4-BE49-F238E27FC236}">
                    <a16:creationId xmlns:a16="http://schemas.microsoft.com/office/drawing/2014/main" id="{3F3C9D3D-FA11-A548-9B05-222E55394DE4}"/>
                  </a:ext>
                </a:extLst>
              </p:cNvPr>
              <p:cNvSpPr/>
              <p:nvPr/>
            </p:nvSpPr>
            <p:spPr>
              <a:xfrm>
                <a:off x="5093327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5" name="Rectangle 1294">
                <a:extLst>
                  <a:ext uri="{FF2B5EF4-FFF2-40B4-BE49-F238E27FC236}">
                    <a16:creationId xmlns:a16="http://schemas.microsoft.com/office/drawing/2014/main" id="{9C745308-F364-F548-87FD-58CCB22C52EE}"/>
                  </a:ext>
                </a:extLst>
              </p:cNvPr>
              <p:cNvSpPr/>
              <p:nvPr/>
            </p:nvSpPr>
            <p:spPr>
              <a:xfrm>
                <a:off x="5192762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6" name="Rectangle 1295">
                <a:extLst>
                  <a:ext uri="{FF2B5EF4-FFF2-40B4-BE49-F238E27FC236}">
                    <a16:creationId xmlns:a16="http://schemas.microsoft.com/office/drawing/2014/main" id="{97BA3DC5-F51F-044E-A6F4-F0FE04648242}"/>
                  </a:ext>
                </a:extLst>
              </p:cNvPr>
              <p:cNvSpPr/>
              <p:nvPr/>
            </p:nvSpPr>
            <p:spPr>
              <a:xfrm>
                <a:off x="5293383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7" name="Rectangle 1296">
                <a:extLst>
                  <a:ext uri="{FF2B5EF4-FFF2-40B4-BE49-F238E27FC236}">
                    <a16:creationId xmlns:a16="http://schemas.microsoft.com/office/drawing/2014/main" id="{E32E7F5F-DAE3-4E4D-B5C4-3517DA40CEAF}"/>
                  </a:ext>
                </a:extLst>
              </p:cNvPr>
              <p:cNvSpPr/>
              <p:nvPr/>
            </p:nvSpPr>
            <p:spPr>
              <a:xfrm>
                <a:off x="5395239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8" name="Rectangle 1297">
                <a:extLst>
                  <a:ext uri="{FF2B5EF4-FFF2-40B4-BE49-F238E27FC236}">
                    <a16:creationId xmlns:a16="http://schemas.microsoft.com/office/drawing/2014/main" id="{5987DB70-CD0C-A345-8130-27124FD18AF4}"/>
                  </a:ext>
                </a:extLst>
              </p:cNvPr>
              <p:cNvSpPr/>
              <p:nvPr/>
            </p:nvSpPr>
            <p:spPr>
              <a:xfrm>
                <a:off x="5497095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9" name="Rectangle 1298">
                <a:extLst>
                  <a:ext uri="{FF2B5EF4-FFF2-40B4-BE49-F238E27FC236}">
                    <a16:creationId xmlns:a16="http://schemas.microsoft.com/office/drawing/2014/main" id="{C8AC5604-BE1F-DA48-9D8C-C700ADB4D82C}"/>
                  </a:ext>
                </a:extLst>
              </p:cNvPr>
              <p:cNvSpPr/>
              <p:nvPr/>
            </p:nvSpPr>
            <p:spPr>
              <a:xfrm>
                <a:off x="5596530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0" name="Rectangle 1299">
                <a:extLst>
                  <a:ext uri="{FF2B5EF4-FFF2-40B4-BE49-F238E27FC236}">
                    <a16:creationId xmlns:a16="http://schemas.microsoft.com/office/drawing/2014/main" id="{0A442628-AD55-9445-A00E-E67EDF543DD0}"/>
                  </a:ext>
                </a:extLst>
              </p:cNvPr>
              <p:cNvSpPr/>
              <p:nvPr/>
            </p:nvSpPr>
            <p:spPr>
              <a:xfrm>
                <a:off x="5293383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1" name="Rectangle 1300">
                <a:extLst>
                  <a:ext uri="{FF2B5EF4-FFF2-40B4-BE49-F238E27FC236}">
                    <a16:creationId xmlns:a16="http://schemas.microsoft.com/office/drawing/2014/main" id="{AED1B511-08DC-2E40-9CA7-C4B0EF08686A}"/>
                  </a:ext>
                </a:extLst>
              </p:cNvPr>
              <p:cNvSpPr/>
              <p:nvPr/>
            </p:nvSpPr>
            <p:spPr>
              <a:xfrm>
                <a:off x="5395239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2" name="Rectangle 1301">
                <a:extLst>
                  <a:ext uri="{FF2B5EF4-FFF2-40B4-BE49-F238E27FC236}">
                    <a16:creationId xmlns:a16="http://schemas.microsoft.com/office/drawing/2014/main" id="{5A9C7C36-5418-9247-8CC2-3431DBA7E251}"/>
                  </a:ext>
                </a:extLst>
              </p:cNvPr>
              <p:cNvSpPr/>
              <p:nvPr/>
            </p:nvSpPr>
            <p:spPr>
              <a:xfrm>
                <a:off x="5497095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3" name="Rectangle 1302">
                <a:extLst>
                  <a:ext uri="{FF2B5EF4-FFF2-40B4-BE49-F238E27FC236}">
                    <a16:creationId xmlns:a16="http://schemas.microsoft.com/office/drawing/2014/main" id="{7E747EC3-0104-0D44-998B-08D2B84EA3F9}"/>
                  </a:ext>
                </a:extLst>
              </p:cNvPr>
              <p:cNvSpPr/>
              <p:nvPr/>
            </p:nvSpPr>
            <p:spPr>
              <a:xfrm>
                <a:off x="5596530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4" name="Group 1303">
              <a:extLst>
                <a:ext uri="{FF2B5EF4-FFF2-40B4-BE49-F238E27FC236}">
                  <a16:creationId xmlns:a16="http://schemas.microsoft.com/office/drawing/2014/main" id="{0FA1F022-DA75-7249-BAF7-86EE7090E2E5}"/>
                </a:ext>
              </a:extLst>
            </p:cNvPr>
            <p:cNvGrpSpPr/>
            <p:nvPr/>
          </p:nvGrpSpPr>
          <p:grpSpPr>
            <a:xfrm>
              <a:off x="9616468" y="4211470"/>
              <a:ext cx="507518" cy="158250"/>
              <a:chOff x="4484613" y="344384"/>
              <a:chExt cx="1213773" cy="350041"/>
            </a:xfrm>
          </p:grpSpPr>
          <p:sp>
            <p:nvSpPr>
              <p:cNvPr id="1305" name="Rectangle 1304">
                <a:extLst>
                  <a:ext uri="{FF2B5EF4-FFF2-40B4-BE49-F238E27FC236}">
                    <a16:creationId xmlns:a16="http://schemas.microsoft.com/office/drawing/2014/main" id="{DB708AAF-FBEF-D34F-A617-B155D60D1049}"/>
                  </a:ext>
                </a:extLst>
              </p:cNvPr>
              <p:cNvSpPr/>
              <p:nvPr/>
            </p:nvSpPr>
            <p:spPr>
              <a:xfrm>
                <a:off x="4484613" y="519971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6" name="Rectangle 1305">
                <a:extLst>
                  <a:ext uri="{FF2B5EF4-FFF2-40B4-BE49-F238E27FC236}">
                    <a16:creationId xmlns:a16="http://schemas.microsoft.com/office/drawing/2014/main" id="{6185C82D-6604-5D49-9AD8-FB57758977B5}"/>
                  </a:ext>
                </a:extLst>
              </p:cNvPr>
              <p:cNvSpPr/>
              <p:nvPr/>
            </p:nvSpPr>
            <p:spPr>
              <a:xfrm>
                <a:off x="4586469" y="519971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7" name="Rectangle 1306">
                <a:extLst>
                  <a:ext uri="{FF2B5EF4-FFF2-40B4-BE49-F238E27FC236}">
                    <a16:creationId xmlns:a16="http://schemas.microsoft.com/office/drawing/2014/main" id="{2AB73848-BC5C-954E-98C0-2F32313CA73D}"/>
                  </a:ext>
                </a:extLst>
              </p:cNvPr>
              <p:cNvSpPr/>
              <p:nvPr/>
            </p:nvSpPr>
            <p:spPr>
              <a:xfrm>
                <a:off x="4688325" y="519971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8" name="Rectangle 1307">
                <a:extLst>
                  <a:ext uri="{FF2B5EF4-FFF2-40B4-BE49-F238E27FC236}">
                    <a16:creationId xmlns:a16="http://schemas.microsoft.com/office/drawing/2014/main" id="{BFB1C04C-8A32-CB4A-B896-AD639F01753B}"/>
                  </a:ext>
                </a:extLst>
              </p:cNvPr>
              <p:cNvSpPr/>
              <p:nvPr/>
            </p:nvSpPr>
            <p:spPr>
              <a:xfrm>
                <a:off x="4787761" y="519971"/>
                <a:ext cx="101855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9" name="Rectangle 1308">
                <a:extLst>
                  <a:ext uri="{FF2B5EF4-FFF2-40B4-BE49-F238E27FC236}">
                    <a16:creationId xmlns:a16="http://schemas.microsoft.com/office/drawing/2014/main" id="{B08CDCD4-793B-4D48-9567-6721E4FE1646}"/>
                  </a:ext>
                </a:extLst>
              </p:cNvPr>
              <p:cNvSpPr/>
              <p:nvPr/>
            </p:nvSpPr>
            <p:spPr>
              <a:xfrm>
                <a:off x="4484613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0" name="Rectangle 1309">
                <a:extLst>
                  <a:ext uri="{FF2B5EF4-FFF2-40B4-BE49-F238E27FC236}">
                    <a16:creationId xmlns:a16="http://schemas.microsoft.com/office/drawing/2014/main" id="{61467E74-D9DE-AC4C-942C-9C8C46ADD344}"/>
                  </a:ext>
                </a:extLst>
              </p:cNvPr>
              <p:cNvSpPr/>
              <p:nvPr/>
            </p:nvSpPr>
            <p:spPr>
              <a:xfrm>
                <a:off x="4586469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1" name="Rectangle 1310">
                <a:extLst>
                  <a:ext uri="{FF2B5EF4-FFF2-40B4-BE49-F238E27FC236}">
                    <a16:creationId xmlns:a16="http://schemas.microsoft.com/office/drawing/2014/main" id="{4075995E-C99E-7D4F-8346-8D0B4D3B1BA9}"/>
                  </a:ext>
                </a:extLst>
              </p:cNvPr>
              <p:cNvSpPr/>
              <p:nvPr/>
            </p:nvSpPr>
            <p:spPr>
              <a:xfrm>
                <a:off x="4688325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2" name="Rectangle 1311">
                <a:extLst>
                  <a:ext uri="{FF2B5EF4-FFF2-40B4-BE49-F238E27FC236}">
                    <a16:creationId xmlns:a16="http://schemas.microsoft.com/office/drawing/2014/main" id="{1B1BDDFB-4EF3-654E-AA6D-A8C7D34B6FC3}"/>
                  </a:ext>
                </a:extLst>
              </p:cNvPr>
              <p:cNvSpPr/>
              <p:nvPr/>
            </p:nvSpPr>
            <p:spPr>
              <a:xfrm>
                <a:off x="4787760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3" name="Rectangle 1312">
                <a:extLst>
                  <a:ext uri="{FF2B5EF4-FFF2-40B4-BE49-F238E27FC236}">
                    <a16:creationId xmlns:a16="http://schemas.microsoft.com/office/drawing/2014/main" id="{9773C6FD-C32C-3A46-B817-D215B885994B}"/>
                  </a:ext>
                </a:extLst>
              </p:cNvPr>
              <p:cNvSpPr/>
              <p:nvPr/>
            </p:nvSpPr>
            <p:spPr>
              <a:xfrm>
                <a:off x="4889616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4" name="Rectangle 1313">
                <a:extLst>
                  <a:ext uri="{FF2B5EF4-FFF2-40B4-BE49-F238E27FC236}">
                    <a16:creationId xmlns:a16="http://schemas.microsoft.com/office/drawing/2014/main" id="{A4989D28-7813-094F-9E2E-D883A343DCC3}"/>
                  </a:ext>
                </a:extLst>
              </p:cNvPr>
              <p:cNvSpPr/>
              <p:nvPr/>
            </p:nvSpPr>
            <p:spPr>
              <a:xfrm>
                <a:off x="4991471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5" name="Rectangle 1314">
                <a:extLst>
                  <a:ext uri="{FF2B5EF4-FFF2-40B4-BE49-F238E27FC236}">
                    <a16:creationId xmlns:a16="http://schemas.microsoft.com/office/drawing/2014/main" id="{7EEB1818-F197-9A4A-8D42-5432B980CBCA}"/>
                  </a:ext>
                </a:extLst>
              </p:cNvPr>
              <p:cNvSpPr/>
              <p:nvPr/>
            </p:nvSpPr>
            <p:spPr>
              <a:xfrm>
                <a:off x="5093327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6" name="Rectangle 1315">
                <a:extLst>
                  <a:ext uri="{FF2B5EF4-FFF2-40B4-BE49-F238E27FC236}">
                    <a16:creationId xmlns:a16="http://schemas.microsoft.com/office/drawing/2014/main" id="{01460118-1D7C-BC4D-AE15-D3268FCB49EF}"/>
                  </a:ext>
                </a:extLst>
              </p:cNvPr>
              <p:cNvSpPr/>
              <p:nvPr/>
            </p:nvSpPr>
            <p:spPr>
              <a:xfrm>
                <a:off x="5192762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7" name="Rectangle 1316">
                <a:extLst>
                  <a:ext uri="{FF2B5EF4-FFF2-40B4-BE49-F238E27FC236}">
                    <a16:creationId xmlns:a16="http://schemas.microsoft.com/office/drawing/2014/main" id="{1DA8F53A-C812-9C48-8938-3BB84601BAC1}"/>
                  </a:ext>
                </a:extLst>
              </p:cNvPr>
              <p:cNvSpPr/>
              <p:nvPr/>
            </p:nvSpPr>
            <p:spPr>
              <a:xfrm>
                <a:off x="4889616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8" name="Rectangle 1317">
                <a:extLst>
                  <a:ext uri="{FF2B5EF4-FFF2-40B4-BE49-F238E27FC236}">
                    <a16:creationId xmlns:a16="http://schemas.microsoft.com/office/drawing/2014/main" id="{FDCB3DBE-F683-2446-8163-BC323A120837}"/>
                  </a:ext>
                </a:extLst>
              </p:cNvPr>
              <p:cNvSpPr/>
              <p:nvPr/>
            </p:nvSpPr>
            <p:spPr>
              <a:xfrm>
                <a:off x="4991471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9" name="Rectangle 1318">
                <a:extLst>
                  <a:ext uri="{FF2B5EF4-FFF2-40B4-BE49-F238E27FC236}">
                    <a16:creationId xmlns:a16="http://schemas.microsoft.com/office/drawing/2014/main" id="{DB391F7F-4229-BE42-859F-0E5F6D79B159}"/>
                  </a:ext>
                </a:extLst>
              </p:cNvPr>
              <p:cNvSpPr/>
              <p:nvPr/>
            </p:nvSpPr>
            <p:spPr>
              <a:xfrm>
                <a:off x="5093327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0" name="Rectangle 1319">
                <a:extLst>
                  <a:ext uri="{FF2B5EF4-FFF2-40B4-BE49-F238E27FC236}">
                    <a16:creationId xmlns:a16="http://schemas.microsoft.com/office/drawing/2014/main" id="{95378351-DE01-434D-A769-5BDECECC1EDF}"/>
                  </a:ext>
                </a:extLst>
              </p:cNvPr>
              <p:cNvSpPr/>
              <p:nvPr/>
            </p:nvSpPr>
            <p:spPr>
              <a:xfrm>
                <a:off x="5192762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1" name="Rectangle 1320">
                <a:extLst>
                  <a:ext uri="{FF2B5EF4-FFF2-40B4-BE49-F238E27FC236}">
                    <a16:creationId xmlns:a16="http://schemas.microsoft.com/office/drawing/2014/main" id="{CEE11476-4A6C-2E4D-8516-651AD3EBAB70}"/>
                  </a:ext>
                </a:extLst>
              </p:cNvPr>
              <p:cNvSpPr/>
              <p:nvPr/>
            </p:nvSpPr>
            <p:spPr>
              <a:xfrm>
                <a:off x="5293383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2" name="Rectangle 1321">
                <a:extLst>
                  <a:ext uri="{FF2B5EF4-FFF2-40B4-BE49-F238E27FC236}">
                    <a16:creationId xmlns:a16="http://schemas.microsoft.com/office/drawing/2014/main" id="{A1F15678-D984-A94A-A350-9D785B3D62A6}"/>
                  </a:ext>
                </a:extLst>
              </p:cNvPr>
              <p:cNvSpPr/>
              <p:nvPr/>
            </p:nvSpPr>
            <p:spPr>
              <a:xfrm>
                <a:off x="5395239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3" name="Rectangle 1322">
                <a:extLst>
                  <a:ext uri="{FF2B5EF4-FFF2-40B4-BE49-F238E27FC236}">
                    <a16:creationId xmlns:a16="http://schemas.microsoft.com/office/drawing/2014/main" id="{4AE070C4-9FE5-6E43-8A9F-3BD61631AF42}"/>
                  </a:ext>
                </a:extLst>
              </p:cNvPr>
              <p:cNvSpPr/>
              <p:nvPr/>
            </p:nvSpPr>
            <p:spPr>
              <a:xfrm>
                <a:off x="5497095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4" name="Rectangle 1323">
                <a:extLst>
                  <a:ext uri="{FF2B5EF4-FFF2-40B4-BE49-F238E27FC236}">
                    <a16:creationId xmlns:a16="http://schemas.microsoft.com/office/drawing/2014/main" id="{1F8860F4-4487-FD49-A755-4815945403EE}"/>
                  </a:ext>
                </a:extLst>
              </p:cNvPr>
              <p:cNvSpPr/>
              <p:nvPr/>
            </p:nvSpPr>
            <p:spPr>
              <a:xfrm>
                <a:off x="5596530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5" name="Rectangle 1324">
                <a:extLst>
                  <a:ext uri="{FF2B5EF4-FFF2-40B4-BE49-F238E27FC236}">
                    <a16:creationId xmlns:a16="http://schemas.microsoft.com/office/drawing/2014/main" id="{DB9A0B6F-3951-0C42-B58E-6E5493A19EF6}"/>
                  </a:ext>
                </a:extLst>
              </p:cNvPr>
              <p:cNvSpPr/>
              <p:nvPr/>
            </p:nvSpPr>
            <p:spPr>
              <a:xfrm>
                <a:off x="5293383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6" name="Rectangle 1325">
                <a:extLst>
                  <a:ext uri="{FF2B5EF4-FFF2-40B4-BE49-F238E27FC236}">
                    <a16:creationId xmlns:a16="http://schemas.microsoft.com/office/drawing/2014/main" id="{43545CBD-0CA5-F540-B147-D02DE3AD26FD}"/>
                  </a:ext>
                </a:extLst>
              </p:cNvPr>
              <p:cNvSpPr/>
              <p:nvPr/>
            </p:nvSpPr>
            <p:spPr>
              <a:xfrm>
                <a:off x="5395239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7" name="Rectangle 1326">
                <a:extLst>
                  <a:ext uri="{FF2B5EF4-FFF2-40B4-BE49-F238E27FC236}">
                    <a16:creationId xmlns:a16="http://schemas.microsoft.com/office/drawing/2014/main" id="{0917B4D2-C176-D94E-ABBA-B797B9218D6C}"/>
                  </a:ext>
                </a:extLst>
              </p:cNvPr>
              <p:cNvSpPr/>
              <p:nvPr/>
            </p:nvSpPr>
            <p:spPr>
              <a:xfrm>
                <a:off x="5497095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8" name="Rectangle 1327">
                <a:extLst>
                  <a:ext uri="{FF2B5EF4-FFF2-40B4-BE49-F238E27FC236}">
                    <a16:creationId xmlns:a16="http://schemas.microsoft.com/office/drawing/2014/main" id="{FCD7E08A-9C08-5F41-869A-24F03A33FFD6}"/>
                  </a:ext>
                </a:extLst>
              </p:cNvPr>
              <p:cNvSpPr/>
              <p:nvPr/>
            </p:nvSpPr>
            <p:spPr>
              <a:xfrm>
                <a:off x="5596530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B3F82237-E2CC-3847-B95C-8FC62514A44C}"/>
                </a:ext>
              </a:extLst>
            </p:cNvPr>
            <p:cNvGrpSpPr/>
            <p:nvPr/>
          </p:nvGrpSpPr>
          <p:grpSpPr>
            <a:xfrm>
              <a:off x="8976634" y="4591333"/>
              <a:ext cx="507518" cy="158250"/>
              <a:chOff x="4484613" y="344384"/>
              <a:chExt cx="1213773" cy="350041"/>
            </a:xfrm>
          </p:grpSpPr>
          <p:sp>
            <p:nvSpPr>
              <p:cNvPr id="1330" name="Rectangle 1329">
                <a:extLst>
                  <a:ext uri="{FF2B5EF4-FFF2-40B4-BE49-F238E27FC236}">
                    <a16:creationId xmlns:a16="http://schemas.microsoft.com/office/drawing/2014/main" id="{74F27A11-D1CE-AE42-A6AA-76BB2F04E251}"/>
                  </a:ext>
                </a:extLst>
              </p:cNvPr>
              <p:cNvSpPr/>
              <p:nvPr/>
            </p:nvSpPr>
            <p:spPr>
              <a:xfrm>
                <a:off x="4484613" y="519971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1" name="Rectangle 1330">
                <a:extLst>
                  <a:ext uri="{FF2B5EF4-FFF2-40B4-BE49-F238E27FC236}">
                    <a16:creationId xmlns:a16="http://schemas.microsoft.com/office/drawing/2014/main" id="{BAE4151D-D1BC-4549-ACF5-40349E9FB2C3}"/>
                  </a:ext>
                </a:extLst>
              </p:cNvPr>
              <p:cNvSpPr/>
              <p:nvPr/>
            </p:nvSpPr>
            <p:spPr>
              <a:xfrm>
                <a:off x="4586469" y="519971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2" name="Rectangle 1331">
                <a:extLst>
                  <a:ext uri="{FF2B5EF4-FFF2-40B4-BE49-F238E27FC236}">
                    <a16:creationId xmlns:a16="http://schemas.microsoft.com/office/drawing/2014/main" id="{1C768DC3-84D4-6C49-9131-F3E85E6DC1C4}"/>
                  </a:ext>
                </a:extLst>
              </p:cNvPr>
              <p:cNvSpPr/>
              <p:nvPr/>
            </p:nvSpPr>
            <p:spPr>
              <a:xfrm>
                <a:off x="4688325" y="519971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3" name="Rectangle 1332">
                <a:extLst>
                  <a:ext uri="{FF2B5EF4-FFF2-40B4-BE49-F238E27FC236}">
                    <a16:creationId xmlns:a16="http://schemas.microsoft.com/office/drawing/2014/main" id="{49566B91-4730-F347-B28B-30913FC158B5}"/>
                  </a:ext>
                </a:extLst>
              </p:cNvPr>
              <p:cNvSpPr/>
              <p:nvPr/>
            </p:nvSpPr>
            <p:spPr>
              <a:xfrm>
                <a:off x="4787761" y="519971"/>
                <a:ext cx="101855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4" name="Rectangle 1333">
                <a:extLst>
                  <a:ext uri="{FF2B5EF4-FFF2-40B4-BE49-F238E27FC236}">
                    <a16:creationId xmlns:a16="http://schemas.microsoft.com/office/drawing/2014/main" id="{6BD4A992-4B33-0045-BA43-2F93870093CC}"/>
                  </a:ext>
                </a:extLst>
              </p:cNvPr>
              <p:cNvSpPr/>
              <p:nvPr/>
            </p:nvSpPr>
            <p:spPr>
              <a:xfrm>
                <a:off x="4484613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5" name="Rectangle 1334">
                <a:extLst>
                  <a:ext uri="{FF2B5EF4-FFF2-40B4-BE49-F238E27FC236}">
                    <a16:creationId xmlns:a16="http://schemas.microsoft.com/office/drawing/2014/main" id="{71182124-DBA8-2349-AC42-B465A1D1212B}"/>
                  </a:ext>
                </a:extLst>
              </p:cNvPr>
              <p:cNvSpPr/>
              <p:nvPr/>
            </p:nvSpPr>
            <p:spPr>
              <a:xfrm>
                <a:off x="4586469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6" name="Rectangle 1335">
                <a:extLst>
                  <a:ext uri="{FF2B5EF4-FFF2-40B4-BE49-F238E27FC236}">
                    <a16:creationId xmlns:a16="http://schemas.microsoft.com/office/drawing/2014/main" id="{349C4339-94CE-9244-B71B-2FE921526A62}"/>
                  </a:ext>
                </a:extLst>
              </p:cNvPr>
              <p:cNvSpPr/>
              <p:nvPr/>
            </p:nvSpPr>
            <p:spPr>
              <a:xfrm>
                <a:off x="4688325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7" name="Rectangle 1336">
                <a:extLst>
                  <a:ext uri="{FF2B5EF4-FFF2-40B4-BE49-F238E27FC236}">
                    <a16:creationId xmlns:a16="http://schemas.microsoft.com/office/drawing/2014/main" id="{4D9BB6C8-0DE8-F64F-B3C1-8942A157DC71}"/>
                  </a:ext>
                </a:extLst>
              </p:cNvPr>
              <p:cNvSpPr/>
              <p:nvPr/>
            </p:nvSpPr>
            <p:spPr>
              <a:xfrm>
                <a:off x="4787760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8" name="Rectangle 1337">
                <a:extLst>
                  <a:ext uri="{FF2B5EF4-FFF2-40B4-BE49-F238E27FC236}">
                    <a16:creationId xmlns:a16="http://schemas.microsoft.com/office/drawing/2014/main" id="{E3BACBD6-26DF-764F-8499-3AB73AFE295A}"/>
                  </a:ext>
                </a:extLst>
              </p:cNvPr>
              <p:cNvSpPr/>
              <p:nvPr/>
            </p:nvSpPr>
            <p:spPr>
              <a:xfrm>
                <a:off x="4889616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9" name="Rectangle 1338">
                <a:extLst>
                  <a:ext uri="{FF2B5EF4-FFF2-40B4-BE49-F238E27FC236}">
                    <a16:creationId xmlns:a16="http://schemas.microsoft.com/office/drawing/2014/main" id="{3BD13C2C-D51B-4D4A-A7BF-A39EA6B434D3}"/>
                  </a:ext>
                </a:extLst>
              </p:cNvPr>
              <p:cNvSpPr/>
              <p:nvPr/>
            </p:nvSpPr>
            <p:spPr>
              <a:xfrm>
                <a:off x="4991471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0" name="Rectangle 1339">
                <a:extLst>
                  <a:ext uri="{FF2B5EF4-FFF2-40B4-BE49-F238E27FC236}">
                    <a16:creationId xmlns:a16="http://schemas.microsoft.com/office/drawing/2014/main" id="{D0CC7E60-9573-264D-9F36-1C724D198F5F}"/>
                  </a:ext>
                </a:extLst>
              </p:cNvPr>
              <p:cNvSpPr/>
              <p:nvPr/>
            </p:nvSpPr>
            <p:spPr>
              <a:xfrm>
                <a:off x="5093327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1" name="Rectangle 1340">
                <a:extLst>
                  <a:ext uri="{FF2B5EF4-FFF2-40B4-BE49-F238E27FC236}">
                    <a16:creationId xmlns:a16="http://schemas.microsoft.com/office/drawing/2014/main" id="{228D9606-2110-E14E-B02C-9E667B9D8F03}"/>
                  </a:ext>
                </a:extLst>
              </p:cNvPr>
              <p:cNvSpPr/>
              <p:nvPr/>
            </p:nvSpPr>
            <p:spPr>
              <a:xfrm>
                <a:off x="5192762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2" name="Rectangle 1341">
                <a:extLst>
                  <a:ext uri="{FF2B5EF4-FFF2-40B4-BE49-F238E27FC236}">
                    <a16:creationId xmlns:a16="http://schemas.microsoft.com/office/drawing/2014/main" id="{9899F40D-6005-934B-B60C-4A9F82F735EC}"/>
                  </a:ext>
                </a:extLst>
              </p:cNvPr>
              <p:cNvSpPr/>
              <p:nvPr/>
            </p:nvSpPr>
            <p:spPr>
              <a:xfrm>
                <a:off x="4889616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3" name="Rectangle 1342">
                <a:extLst>
                  <a:ext uri="{FF2B5EF4-FFF2-40B4-BE49-F238E27FC236}">
                    <a16:creationId xmlns:a16="http://schemas.microsoft.com/office/drawing/2014/main" id="{290C0DE7-506E-9D44-9031-45EF91478EB6}"/>
                  </a:ext>
                </a:extLst>
              </p:cNvPr>
              <p:cNvSpPr/>
              <p:nvPr/>
            </p:nvSpPr>
            <p:spPr>
              <a:xfrm>
                <a:off x="4991471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4" name="Rectangle 1343">
                <a:extLst>
                  <a:ext uri="{FF2B5EF4-FFF2-40B4-BE49-F238E27FC236}">
                    <a16:creationId xmlns:a16="http://schemas.microsoft.com/office/drawing/2014/main" id="{362559FF-775E-9548-948E-F8885534942E}"/>
                  </a:ext>
                </a:extLst>
              </p:cNvPr>
              <p:cNvSpPr/>
              <p:nvPr/>
            </p:nvSpPr>
            <p:spPr>
              <a:xfrm>
                <a:off x="5093327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5" name="Rectangle 1344">
                <a:extLst>
                  <a:ext uri="{FF2B5EF4-FFF2-40B4-BE49-F238E27FC236}">
                    <a16:creationId xmlns:a16="http://schemas.microsoft.com/office/drawing/2014/main" id="{62E08F7D-F769-9E43-A589-CC9F531E83FA}"/>
                  </a:ext>
                </a:extLst>
              </p:cNvPr>
              <p:cNvSpPr/>
              <p:nvPr/>
            </p:nvSpPr>
            <p:spPr>
              <a:xfrm>
                <a:off x="5192762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6" name="Rectangle 1345">
                <a:extLst>
                  <a:ext uri="{FF2B5EF4-FFF2-40B4-BE49-F238E27FC236}">
                    <a16:creationId xmlns:a16="http://schemas.microsoft.com/office/drawing/2014/main" id="{5F89FF87-F236-DE4D-9C07-71F02DC26301}"/>
                  </a:ext>
                </a:extLst>
              </p:cNvPr>
              <p:cNvSpPr/>
              <p:nvPr/>
            </p:nvSpPr>
            <p:spPr>
              <a:xfrm>
                <a:off x="5293383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7" name="Rectangle 1346">
                <a:extLst>
                  <a:ext uri="{FF2B5EF4-FFF2-40B4-BE49-F238E27FC236}">
                    <a16:creationId xmlns:a16="http://schemas.microsoft.com/office/drawing/2014/main" id="{0F20D474-570D-BF46-B898-C4B685640A98}"/>
                  </a:ext>
                </a:extLst>
              </p:cNvPr>
              <p:cNvSpPr/>
              <p:nvPr/>
            </p:nvSpPr>
            <p:spPr>
              <a:xfrm>
                <a:off x="5395239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8" name="Rectangle 1347">
                <a:extLst>
                  <a:ext uri="{FF2B5EF4-FFF2-40B4-BE49-F238E27FC236}">
                    <a16:creationId xmlns:a16="http://schemas.microsoft.com/office/drawing/2014/main" id="{2F0920DC-1CF1-A54A-B1EF-5305B32F9E08}"/>
                  </a:ext>
                </a:extLst>
              </p:cNvPr>
              <p:cNvSpPr/>
              <p:nvPr/>
            </p:nvSpPr>
            <p:spPr>
              <a:xfrm>
                <a:off x="5497095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9" name="Rectangle 1348">
                <a:extLst>
                  <a:ext uri="{FF2B5EF4-FFF2-40B4-BE49-F238E27FC236}">
                    <a16:creationId xmlns:a16="http://schemas.microsoft.com/office/drawing/2014/main" id="{24F5198C-DBA2-8749-AC24-34EE25C20D78}"/>
                  </a:ext>
                </a:extLst>
              </p:cNvPr>
              <p:cNvSpPr/>
              <p:nvPr/>
            </p:nvSpPr>
            <p:spPr>
              <a:xfrm>
                <a:off x="5596530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0" name="Rectangle 1349">
                <a:extLst>
                  <a:ext uri="{FF2B5EF4-FFF2-40B4-BE49-F238E27FC236}">
                    <a16:creationId xmlns:a16="http://schemas.microsoft.com/office/drawing/2014/main" id="{6DD3DAAA-DC56-5140-A68A-85411D5ECB73}"/>
                  </a:ext>
                </a:extLst>
              </p:cNvPr>
              <p:cNvSpPr/>
              <p:nvPr/>
            </p:nvSpPr>
            <p:spPr>
              <a:xfrm>
                <a:off x="5293383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1" name="Rectangle 1350">
                <a:extLst>
                  <a:ext uri="{FF2B5EF4-FFF2-40B4-BE49-F238E27FC236}">
                    <a16:creationId xmlns:a16="http://schemas.microsoft.com/office/drawing/2014/main" id="{1EFCF170-D025-0944-9A58-8AC6B221FB93}"/>
                  </a:ext>
                </a:extLst>
              </p:cNvPr>
              <p:cNvSpPr/>
              <p:nvPr/>
            </p:nvSpPr>
            <p:spPr>
              <a:xfrm>
                <a:off x="5395239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2" name="Rectangle 1351">
                <a:extLst>
                  <a:ext uri="{FF2B5EF4-FFF2-40B4-BE49-F238E27FC236}">
                    <a16:creationId xmlns:a16="http://schemas.microsoft.com/office/drawing/2014/main" id="{505EA79E-4C89-9C47-8BD4-956EB60036A3}"/>
                  </a:ext>
                </a:extLst>
              </p:cNvPr>
              <p:cNvSpPr/>
              <p:nvPr/>
            </p:nvSpPr>
            <p:spPr>
              <a:xfrm>
                <a:off x="5497095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3" name="Rectangle 1352">
                <a:extLst>
                  <a:ext uri="{FF2B5EF4-FFF2-40B4-BE49-F238E27FC236}">
                    <a16:creationId xmlns:a16="http://schemas.microsoft.com/office/drawing/2014/main" id="{78AA7105-C1E0-C541-8812-FCE325CEF395}"/>
                  </a:ext>
                </a:extLst>
              </p:cNvPr>
              <p:cNvSpPr/>
              <p:nvPr/>
            </p:nvSpPr>
            <p:spPr>
              <a:xfrm>
                <a:off x="5596530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4" name="Group 1353">
              <a:extLst>
                <a:ext uri="{FF2B5EF4-FFF2-40B4-BE49-F238E27FC236}">
                  <a16:creationId xmlns:a16="http://schemas.microsoft.com/office/drawing/2014/main" id="{A46AF4BE-5DB1-6C48-BE90-9C3C798AE16C}"/>
                </a:ext>
              </a:extLst>
            </p:cNvPr>
            <p:cNvGrpSpPr/>
            <p:nvPr/>
          </p:nvGrpSpPr>
          <p:grpSpPr>
            <a:xfrm>
              <a:off x="9493250" y="4590309"/>
              <a:ext cx="507518" cy="158250"/>
              <a:chOff x="4484613" y="344384"/>
              <a:chExt cx="1213773" cy="350041"/>
            </a:xfrm>
          </p:grpSpPr>
          <p:sp>
            <p:nvSpPr>
              <p:cNvPr id="1355" name="Rectangle 1354">
                <a:extLst>
                  <a:ext uri="{FF2B5EF4-FFF2-40B4-BE49-F238E27FC236}">
                    <a16:creationId xmlns:a16="http://schemas.microsoft.com/office/drawing/2014/main" id="{7A1C585B-C569-A44F-BB18-A796BCF6C548}"/>
                  </a:ext>
                </a:extLst>
              </p:cNvPr>
              <p:cNvSpPr/>
              <p:nvPr/>
            </p:nvSpPr>
            <p:spPr>
              <a:xfrm>
                <a:off x="4484613" y="519971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6" name="Rectangle 1355">
                <a:extLst>
                  <a:ext uri="{FF2B5EF4-FFF2-40B4-BE49-F238E27FC236}">
                    <a16:creationId xmlns:a16="http://schemas.microsoft.com/office/drawing/2014/main" id="{416AF1B3-103D-3140-BAB4-0447C3FEE768}"/>
                  </a:ext>
                </a:extLst>
              </p:cNvPr>
              <p:cNvSpPr/>
              <p:nvPr/>
            </p:nvSpPr>
            <p:spPr>
              <a:xfrm>
                <a:off x="4586469" y="519971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7" name="Rectangle 1356">
                <a:extLst>
                  <a:ext uri="{FF2B5EF4-FFF2-40B4-BE49-F238E27FC236}">
                    <a16:creationId xmlns:a16="http://schemas.microsoft.com/office/drawing/2014/main" id="{2B7263B3-FD94-A342-A558-8DF405750492}"/>
                  </a:ext>
                </a:extLst>
              </p:cNvPr>
              <p:cNvSpPr/>
              <p:nvPr/>
            </p:nvSpPr>
            <p:spPr>
              <a:xfrm>
                <a:off x="4688325" y="519971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8" name="Rectangle 1357">
                <a:extLst>
                  <a:ext uri="{FF2B5EF4-FFF2-40B4-BE49-F238E27FC236}">
                    <a16:creationId xmlns:a16="http://schemas.microsoft.com/office/drawing/2014/main" id="{6683C8C7-1A36-F54B-A9EF-D488C96C4098}"/>
                  </a:ext>
                </a:extLst>
              </p:cNvPr>
              <p:cNvSpPr/>
              <p:nvPr/>
            </p:nvSpPr>
            <p:spPr>
              <a:xfrm>
                <a:off x="4787761" y="519971"/>
                <a:ext cx="101855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9" name="Rectangle 1358">
                <a:extLst>
                  <a:ext uri="{FF2B5EF4-FFF2-40B4-BE49-F238E27FC236}">
                    <a16:creationId xmlns:a16="http://schemas.microsoft.com/office/drawing/2014/main" id="{BBC5C089-85D1-B14F-9FCE-C33152618F11}"/>
                  </a:ext>
                </a:extLst>
              </p:cNvPr>
              <p:cNvSpPr/>
              <p:nvPr/>
            </p:nvSpPr>
            <p:spPr>
              <a:xfrm>
                <a:off x="4484613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0" name="Rectangle 1359">
                <a:extLst>
                  <a:ext uri="{FF2B5EF4-FFF2-40B4-BE49-F238E27FC236}">
                    <a16:creationId xmlns:a16="http://schemas.microsoft.com/office/drawing/2014/main" id="{675F9F38-9FFC-2743-893F-220A05F6932B}"/>
                  </a:ext>
                </a:extLst>
              </p:cNvPr>
              <p:cNvSpPr/>
              <p:nvPr/>
            </p:nvSpPr>
            <p:spPr>
              <a:xfrm>
                <a:off x="4586469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1" name="Rectangle 1360">
                <a:extLst>
                  <a:ext uri="{FF2B5EF4-FFF2-40B4-BE49-F238E27FC236}">
                    <a16:creationId xmlns:a16="http://schemas.microsoft.com/office/drawing/2014/main" id="{A9DC0FBC-9163-7146-9649-54F62B91F9F0}"/>
                  </a:ext>
                </a:extLst>
              </p:cNvPr>
              <p:cNvSpPr/>
              <p:nvPr/>
            </p:nvSpPr>
            <p:spPr>
              <a:xfrm>
                <a:off x="4688325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2" name="Rectangle 1361">
                <a:extLst>
                  <a:ext uri="{FF2B5EF4-FFF2-40B4-BE49-F238E27FC236}">
                    <a16:creationId xmlns:a16="http://schemas.microsoft.com/office/drawing/2014/main" id="{1E9F2F54-6EB7-7543-B72A-51FA19AF87CC}"/>
                  </a:ext>
                </a:extLst>
              </p:cNvPr>
              <p:cNvSpPr/>
              <p:nvPr/>
            </p:nvSpPr>
            <p:spPr>
              <a:xfrm>
                <a:off x="4787760" y="346650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3" name="Rectangle 1362">
                <a:extLst>
                  <a:ext uri="{FF2B5EF4-FFF2-40B4-BE49-F238E27FC236}">
                    <a16:creationId xmlns:a16="http://schemas.microsoft.com/office/drawing/2014/main" id="{6282E63D-4148-F84D-9397-C744DC93835C}"/>
                  </a:ext>
                </a:extLst>
              </p:cNvPr>
              <p:cNvSpPr/>
              <p:nvPr/>
            </p:nvSpPr>
            <p:spPr>
              <a:xfrm>
                <a:off x="4889616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4" name="Rectangle 1363">
                <a:extLst>
                  <a:ext uri="{FF2B5EF4-FFF2-40B4-BE49-F238E27FC236}">
                    <a16:creationId xmlns:a16="http://schemas.microsoft.com/office/drawing/2014/main" id="{BE22DFD9-C78C-4740-B601-8A0431379798}"/>
                  </a:ext>
                </a:extLst>
              </p:cNvPr>
              <p:cNvSpPr/>
              <p:nvPr/>
            </p:nvSpPr>
            <p:spPr>
              <a:xfrm>
                <a:off x="4991471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5" name="Rectangle 1364">
                <a:extLst>
                  <a:ext uri="{FF2B5EF4-FFF2-40B4-BE49-F238E27FC236}">
                    <a16:creationId xmlns:a16="http://schemas.microsoft.com/office/drawing/2014/main" id="{7B4A47A9-0D3C-3443-B784-9DF2F965DE44}"/>
                  </a:ext>
                </a:extLst>
              </p:cNvPr>
              <p:cNvSpPr/>
              <p:nvPr/>
            </p:nvSpPr>
            <p:spPr>
              <a:xfrm>
                <a:off x="5093327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6" name="Rectangle 1365">
                <a:extLst>
                  <a:ext uri="{FF2B5EF4-FFF2-40B4-BE49-F238E27FC236}">
                    <a16:creationId xmlns:a16="http://schemas.microsoft.com/office/drawing/2014/main" id="{CF35AFF1-14FE-2D47-B01C-E582A9E21189}"/>
                  </a:ext>
                </a:extLst>
              </p:cNvPr>
              <p:cNvSpPr/>
              <p:nvPr/>
            </p:nvSpPr>
            <p:spPr>
              <a:xfrm>
                <a:off x="5192762" y="518838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7" name="Rectangle 1366">
                <a:extLst>
                  <a:ext uri="{FF2B5EF4-FFF2-40B4-BE49-F238E27FC236}">
                    <a16:creationId xmlns:a16="http://schemas.microsoft.com/office/drawing/2014/main" id="{96F4B246-2904-B04B-B9D8-B236B2D4EA9E}"/>
                  </a:ext>
                </a:extLst>
              </p:cNvPr>
              <p:cNvSpPr/>
              <p:nvPr/>
            </p:nvSpPr>
            <p:spPr>
              <a:xfrm>
                <a:off x="4889616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8" name="Rectangle 1367">
                <a:extLst>
                  <a:ext uri="{FF2B5EF4-FFF2-40B4-BE49-F238E27FC236}">
                    <a16:creationId xmlns:a16="http://schemas.microsoft.com/office/drawing/2014/main" id="{373CCA48-4FBA-4843-8511-8A7690D0DF3C}"/>
                  </a:ext>
                </a:extLst>
              </p:cNvPr>
              <p:cNvSpPr/>
              <p:nvPr/>
            </p:nvSpPr>
            <p:spPr>
              <a:xfrm>
                <a:off x="4991471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9" name="Rectangle 1368">
                <a:extLst>
                  <a:ext uri="{FF2B5EF4-FFF2-40B4-BE49-F238E27FC236}">
                    <a16:creationId xmlns:a16="http://schemas.microsoft.com/office/drawing/2014/main" id="{35AF07B5-A89F-1A48-A102-E2BE96896CF0}"/>
                  </a:ext>
                </a:extLst>
              </p:cNvPr>
              <p:cNvSpPr/>
              <p:nvPr/>
            </p:nvSpPr>
            <p:spPr>
              <a:xfrm>
                <a:off x="5093327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0" name="Rectangle 1369">
                <a:extLst>
                  <a:ext uri="{FF2B5EF4-FFF2-40B4-BE49-F238E27FC236}">
                    <a16:creationId xmlns:a16="http://schemas.microsoft.com/office/drawing/2014/main" id="{B02E2F89-DE70-EA4D-B89C-A9A9D95C8B3C}"/>
                  </a:ext>
                </a:extLst>
              </p:cNvPr>
              <p:cNvSpPr/>
              <p:nvPr/>
            </p:nvSpPr>
            <p:spPr>
              <a:xfrm>
                <a:off x="5192762" y="345517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1" name="Rectangle 1370">
                <a:extLst>
                  <a:ext uri="{FF2B5EF4-FFF2-40B4-BE49-F238E27FC236}">
                    <a16:creationId xmlns:a16="http://schemas.microsoft.com/office/drawing/2014/main" id="{196B7BC9-F984-E542-97E5-BE83AD76AEF6}"/>
                  </a:ext>
                </a:extLst>
              </p:cNvPr>
              <p:cNvSpPr/>
              <p:nvPr/>
            </p:nvSpPr>
            <p:spPr>
              <a:xfrm>
                <a:off x="5293383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2" name="Rectangle 1371">
                <a:extLst>
                  <a:ext uri="{FF2B5EF4-FFF2-40B4-BE49-F238E27FC236}">
                    <a16:creationId xmlns:a16="http://schemas.microsoft.com/office/drawing/2014/main" id="{7821F0A4-7F64-BF47-9594-5E11EAE9132A}"/>
                  </a:ext>
                </a:extLst>
              </p:cNvPr>
              <p:cNvSpPr/>
              <p:nvPr/>
            </p:nvSpPr>
            <p:spPr>
              <a:xfrm>
                <a:off x="5395239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3" name="Rectangle 1372">
                <a:extLst>
                  <a:ext uri="{FF2B5EF4-FFF2-40B4-BE49-F238E27FC236}">
                    <a16:creationId xmlns:a16="http://schemas.microsoft.com/office/drawing/2014/main" id="{97344A9E-5E91-D842-9FDF-CACE371A16BA}"/>
                  </a:ext>
                </a:extLst>
              </p:cNvPr>
              <p:cNvSpPr/>
              <p:nvPr/>
            </p:nvSpPr>
            <p:spPr>
              <a:xfrm>
                <a:off x="5497095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4" name="Rectangle 1373">
                <a:extLst>
                  <a:ext uri="{FF2B5EF4-FFF2-40B4-BE49-F238E27FC236}">
                    <a16:creationId xmlns:a16="http://schemas.microsoft.com/office/drawing/2014/main" id="{7691EE88-3E99-9148-AC0E-8FC0A3384492}"/>
                  </a:ext>
                </a:extLst>
              </p:cNvPr>
              <p:cNvSpPr/>
              <p:nvPr/>
            </p:nvSpPr>
            <p:spPr>
              <a:xfrm>
                <a:off x="5596530" y="517705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5" name="Rectangle 1374">
                <a:extLst>
                  <a:ext uri="{FF2B5EF4-FFF2-40B4-BE49-F238E27FC236}">
                    <a16:creationId xmlns:a16="http://schemas.microsoft.com/office/drawing/2014/main" id="{79217A74-6159-7041-BDC6-39C625D04CE2}"/>
                  </a:ext>
                </a:extLst>
              </p:cNvPr>
              <p:cNvSpPr/>
              <p:nvPr/>
            </p:nvSpPr>
            <p:spPr>
              <a:xfrm>
                <a:off x="5293383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6" name="Rectangle 1375">
                <a:extLst>
                  <a:ext uri="{FF2B5EF4-FFF2-40B4-BE49-F238E27FC236}">
                    <a16:creationId xmlns:a16="http://schemas.microsoft.com/office/drawing/2014/main" id="{DAA44375-EEBC-6641-AC53-74A31434F7F7}"/>
                  </a:ext>
                </a:extLst>
              </p:cNvPr>
              <p:cNvSpPr/>
              <p:nvPr/>
            </p:nvSpPr>
            <p:spPr>
              <a:xfrm>
                <a:off x="5395239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7" name="Rectangle 1376">
                <a:extLst>
                  <a:ext uri="{FF2B5EF4-FFF2-40B4-BE49-F238E27FC236}">
                    <a16:creationId xmlns:a16="http://schemas.microsoft.com/office/drawing/2014/main" id="{6666E274-7720-F748-A255-5DA9766235BA}"/>
                  </a:ext>
                </a:extLst>
              </p:cNvPr>
              <p:cNvSpPr/>
              <p:nvPr/>
            </p:nvSpPr>
            <p:spPr>
              <a:xfrm>
                <a:off x="5497095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8" name="Rectangle 1377">
                <a:extLst>
                  <a:ext uri="{FF2B5EF4-FFF2-40B4-BE49-F238E27FC236}">
                    <a16:creationId xmlns:a16="http://schemas.microsoft.com/office/drawing/2014/main" id="{A2893DB1-5043-1B46-84F9-2D19A7DDFB96}"/>
                  </a:ext>
                </a:extLst>
              </p:cNvPr>
              <p:cNvSpPr/>
              <p:nvPr/>
            </p:nvSpPr>
            <p:spPr>
              <a:xfrm>
                <a:off x="5596530" y="344384"/>
                <a:ext cx="101856" cy="1744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92" name="Group 1391">
            <a:extLst>
              <a:ext uri="{FF2B5EF4-FFF2-40B4-BE49-F238E27FC236}">
                <a16:creationId xmlns:a16="http://schemas.microsoft.com/office/drawing/2014/main" id="{2830F55C-1A9E-304D-8E63-37640ED4EBE0}"/>
              </a:ext>
            </a:extLst>
          </p:cNvPr>
          <p:cNvGrpSpPr/>
          <p:nvPr/>
        </p:nvGrpSpPr>
        <p:grpSpPr>
          <a:xfrm>
            <a:off x="7229132" y="3683737"/>
            <a:ext cx="4887891" cy="2653058"/>
            <a:chOff x="7238276" y="3711169"/>
            <a:chExt cx="4887891" cy="2653058"/>
          </a:xfrm>
        </p:grpSpPr>
        <p:sp>
          <p:nvSpPr>
            <p:cNvPr id="1387" name="Freeform 1386">
              <a:extLst>
                <a:ext uri="{FF2B5EF4-FFF2-40B4-BE49-F238E27FC236}">
                  <a16:creationId xmlns:a16="http://schemas.microsoft.com/office/drawing/2014/main" id="{D4C790F4-B6B8-D049-8E1A-2465838AC7D4}"/>
                </a:ext>
              </a:extLst>
            </p:cNvPr>
            <p:cNvSpPr/>
            <p:nvPr/>
          </p:nvSpPr>
          <p:spPr>
            <a:xfrm>
              <a:off x="7238276" y="3711169"/>
              <a:ext cx="4887891" cy="2653058"/>
            </a:xfrm>
            <a:custGeom>
              <a:avLst/>
              <a:gdLst>
                <a:gd name="connsiteX0" fmla="*/ 3772 w 4887891"/>
                <a:gd name="connsiteY0" fmla="*/ 997991 h 2653058"/>
                <a:gd name="connsiteX1" fmla="*/ 890740 w 4887891"/>
                <a:gd name="connsiteY1" fmla="*/ 961415 h 2653058"/>
                <a:gd name="connsiteX2" fmla="*/ 2820124 w 4887891"/>
                <a:gd name="connsiteY2" fmla="*/ 961415 h 2653058"/>
                <a:gd name="connsiteX3" fmla="*/ 3039580 w 4887891"/>
                <a:gd name="connsiteY3" fmla="*/ 613943 h 2653058"/>
                <a:gd name="connsiteX4" fmla="*/ 3176740 w 4887891"/>
                <a:gd name="connsiteY4" fmla="*/ 28727 h 2653058"/>
                <a:gd name="connsiteX5" fmla="*/ 3542500 w 4887891"/>
                <a:gd name="connsiteY5" fmla="*/ 111023 h 2653058"/>
                <a:gd name="connsiteX6" fmla="*/ 3844252 w 4887891"/>
                <a:gd name="connsiteY6" fmla="*/ 293903 h 2653058"/>
                <a:gd name="connsiteX7" fmla="*/ 4164292 w 4887891"/>
                <a:gd name="connsiteY7" fmla="*/ 714527 h 2653058"/>
                <a:gd name="connsiteX8" fmla="*/ 4676356 w 4887891"/>
                <a:gd name="connsiteY8" fmla="*/ 1382039 h 2653058"/>
                <a:gd name="connsiteX9" fmla="*/ 4886668 w 4887891"/>
                <a:gd name="connsiteY9" fmla="*/ 1820951 h 2653058"/>
                <a:gd name="connsiteX10" fmla="*/ 4594060 w 4887891"/>
                <a:gd name="connsiteY10" fmla="*/ 1921535 h 2653058"/>
                <a:gd name="connsiteX11" fmla="*/ 4091140 w 4887891"/>
                <a:gd name="connsiteY11" fmla="*/ 2031263 h 2653058"/>
                <a:gd name="connsiteX12" fmla="*/ 3387052 w 4887891"/>
                <a:gd name="connsiteY12" fmla="*/ 1903247 h 2653058"/>
                <a:gd name="connsiteX13" fmla="*/ 3268180 w 4887891"/>
                <a:gd name="connsiteY13" fmla="*/ 1857527 h 2653058"/>
                <a:gd name="connsiteX14" fmla="*/ 2774404 w 4887891"/>
                <a:gd name="connsiteY14" fmla="*/ 1848383 h 2653058"/>
                <a:gd name="connsiteX15" fmla="*/ 2490940 w 4887891"/>
                <a:gd name="connsiteY15" fmla="*/ 1866671 h 2653058"/>
                <a:gd name="connsiteX16" fmla="*/ 2308060 w 4887891"/>
                <a:gd name="connsiteY16" fmla="*/ 1912391 h 2653058"/>
                <a:gd name="connsiteX17" fmla="*/ 2125180 w 4887891"/>
                <a:gd name="connsiteY17" fmla="*/ 2150135 h 2653058"/>
                <a:gd name="connsiteX18" fmla="*/ 1933156 w 4887891"/>
                <a:gd name="connsiteY18" fmla="*/ 2424455 h 2653058"/>
                <a:gd name="connsiteX19" fmla="*/ 1823428 w 4887891"/>
                <a:gd name="connsiteY19" fmla="*/ 2525039 h 2653058"/>
                <a:gd name="connsiteX20" fmla="*/ 1485100 w 4887891"/>
                <a:gd name="connsiteY20" fmla="*/ 2616479 h 2653058"/>
                <a:gd name="connsiteX21" fmla="*/ 1201636 w 4887891"/>
                <a:gd name="connsiteY21" fmla="*/ 2625623 h 2653058"/>
                <a:gd name="connsiteX22" fmla="*/ 1091908 w 4887891"/>
                <a:gd name="connsiteY22" fmla="*/ 2625623 h 2653058"/>
                <a:gd name="connsiteX23" fmla="*/ 799300 w 4887891"/>
                <a:gd name="connsiteY23" fmla="*/ 2259863 h 2653058"/>
                <a:gd name="connsiteX24" fmla="*/ 579844 w 4887891"/>
                <a:gd name="connsiteY24" fmla="*/ 1939823 h 2653058"/>
                <a:gd name="connsiteX25" fmla="*/ 3772 w 4887891"/>
                <a:gd name="connsiteY25" fmla="*/ 997991 h 265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87891" h="2653058">
                  <a:moveTo>
                    <a:pt x="3772" y="997991"/>
                  </a:moveTo>
                  <a:cubicBezTo>
                    <a:pt x="55588" y="834923"/>
                    <a:pt x="421348" y="967511"/>
                    <a:pt x="890740" y="961415"/>
                  </a:cubicBezTo>
                  <a:cubicBezTo>
                    <a:pt x="1360132" y="955319"/>
                    <a:pt x="2461984" y="1019327"/>
                    <a:pt x="2820124" y="961415"/>
                  </a:cubicBezTo>
                  <a:cubicBezTo>
                    <a:pt x="3178264" y="903503"/>
                    <a:pt x="2980144" y="769391"/>
                    <a:pt x="3039580" y="613943"/>
                  </a:cubicBezTo>
                  <a:cubicBezTo>
                    <a:pt x="3099016" y="458495"/>
                    <a:pt x="3092920" y="112547"/>
                    <a:pt x="3176740" y="28727"/>
                  </a:cubicBezTo>
                  <a:cubicBezTo>
                    <a:pt x="3260560" y="-55093"/>
                    <a:pt x="3431248" y="66827"/>
                    <a:pt x="3542500" y="111023"/>
                  </a:cubicBezTo>
                  <a:cubicBezTo>
                    <a:pt x="3653752" y="155219"/>
                    <a:pt x="3740620" y="193319"/>
                    <a:pt x="3844252" y="293903"/>
                  </a:cubicBezTo>
                  <a:cubicBezTo>
                    <a:pt x="3947884" y="394487"/>
                    <a:pt x="4164292" y="714527"/>
                    <a:pt x="4164292" y="714527"/>
                  </a:cubicBezTo>
                  <a:cubicBezTo>
                    <a:pt x="4302976" y="895883"/>
                    <a:pt x="4555960" y="1197635"/>
                    <a:pt x="4676356" y="1382039"/>
                  </a:cubicBezTo>
                  <a:cubicBezTo>
                    <a:pt x="4796752" y="1566443"/>
                    <a:pt x="4900384" y="1731035"/>
                    <a:pt x="4886668" y="1820951"/>
                  </a:cubicBezTo>
                  <a:cubicBezTo>
                    <a:pt x="4872952" y="1910867"/>
                    <a:pt x="4726648" y="1886483"/>
                    <a:pt x="4594060" y="1921535"/>
                  </a:cubicBezTo>
                  <a:cubicBezTo>
                    <a:pt x="4461472" y="1956587"/>
                    <a:pt x="4292308" y="2034311"/>
                    <a:pt x="4091140" y="2031263"/>
                  </a:cubicBezTo>
                  <a:cubicBezTo>
                    <a:pt x="3889972" y="2028215"/>
                    <a:pt x="3524212" y="1932203"/>
                    <a:pt x="3387052" y="1903247"/>
                  </a:cubicBezTo>
                  <a:cubicBezTo>
                    <a:pt x="3249892" y="1874291"/>
                    <a:pt x="3370288" y="1866671"/>
                    <a:pt x="3268180" y="1857527"/>
                  </a:cubicBezTo>
                  <a:cubicBezTo>
                    <a:pt x="3166072" y="1848383"/>
                    <a:pt x="2903944" y="1846859"/>
                    <a:pt x="2774404" y="1848383"/>
                  </a:cubicBezTo>
                  <a:cubicBezTo>
                    <a:pt x="2644864" y="1849907"/>
                    <a:pt x="2568664" y="1856003"/>
                    <a:pt x="2490940" y="1866671"/>
                  </a:cubicBezTo>
                  <a:cubicBezTo>
                    <a:pt x="2413216" y="1877339"/>
                    <a:pt x="2369020" y="1865147"/>
                    <a:pt x="2308060" y="1912391"/>
                  </a:cubicBezTo>
                  <a:cubicBezTo>
                    <a:pt x="2247100" y="1959635"/>
                    <a:pt x="2187664" y="2064791"/>
                    <a:pt x="2125180" y="2150135"/>
                  </a:cubicBezTo>
                  <a:cubicBezTo>
                    <a:pt x="2062696" y="2235479"/>
                    <a:pt x="1983448" y="2361971"/>
                    <a:pt x="1933156" y="2424455"/>
                  </a:cubicBezTo>
                  <a:cubicBezTo>
                    <a:pt x="1882864" y="2486939"/>
                    <a:pt x="1898104" y="2493035"/>
                    <a:pt x="1823428" y="2525039"/>
                  </a:cubicBezTo>
                  <a:cubicBezTo>
                    <a:pt x="1748752" y="2557043"/>
                    <a:pt x="1588732" y="2599715"/>
                    <a:pt x="1485100" y="2616479"/>
                  </a:cubicBezTo>
                  <a:cubicBezTo>
                    <a:pt x="1381468" y="2633243"/>
                    <a:pt x="1267168" y="2624099"/>
                    <a:pt x="1201636" y="2625623"/>
                  </a:cubicBezTo>
                  <a:cubicBezTo>
                    <a:pt x="1136104" y="2627147"/>
                    <a:pt x="1158964" y="2686583"/>
                    <a:pt x="1091908" y="2625623"/>
                  </a:cubicBezTo>
                  <a:cubicBezTo>
                    <a:pt x="1024852" y="2564663"/>
                    <a:pt x="884644" y="2374163"/>
                    <a:pt x="799300" y="2259863"/>
                  </a:cubicBezTo>
                  <a:cubicBezTo>
                    <a:pt x="713956" y="2145563"/>
                    <a:pt x="710908" y="2145563"/>
                    <a:pt x="579844" y="1939823"/>
                  </a:cubicBezTo>
                  <a:cubicBezTo>
                    <a:pt x="448780" y="1734083"/>
                    <a:pt x="-48044" y="1161059"/>
                    <a:pt x="3772" y="997991"/>
                  </a:cubicBezTo>
                  <a:close/>
                </a:path>
              </a:pathLst>
            </a:custGeom>
            <a:solidFill>
              <a:srgbClr val="F3D8B2">
                <a:alpha val="5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9" name="TextBox 1388">
              <a:extLst>
                <a:ext uri="{FF2B5EF4-FFF2-40B4-BE49-F238E27FC236}">
                  <a16:creationId xmlns:a16="http://schemas.microsoft.com/office/drawing/2014/main" id="{B63485FF-D3F4-2F4B-9A91-EE721E83F1CC}"/>
                </a:ext>
              </a:extLst>
            </p:cNvPr>
            <p:cNvSpPr txBox="1"/>
            <p:nvPr/>
          </p:nvSpPr>
          <p:spPr>
            <a:xfrm>
              <a:off x="8463154" y="4914378"/>
              <a:ext cx="3039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Steep terrain </a:t>
              </a:r>
            </a:p>
          </p:txBody>
        </p:sp>
      </p:grpSp>
      <p:sp>
        <p:nvSpPr>
          <p:cNvPr id="1393" name="Rectangular Callout 1392">
            <a:extLst>
              <a:ext uri="{FF2B5EF4-FFF2-40B4-BE49-F238E27FC236}">
                <a16:creationId xmlns:a16="http://schemas.microsoft.com/office/drawing/2014/main" id="{BA8F9BEC-323E-E847-9273-DA3F2239941D}"/>
              </a:ext>
            </a:extLst>
          </p:cNvPr>
          <p:cNvSpPr/>
          <p:nvPr/>
        </p:nvSpPr>
        <p:spPr>
          <a:xfrm>
            <a:off x="4078224" y="2096257"/>
            <a:ext cx="2520798" cy="475019"/>
          </a:xfrm>
          <a:prstGeom prst="wedgeRectCallout">
            <a:avLst>
              <a:gd name="adj1" fmla="val 59814"/>
              <a:gd name="adj2" fmla="val -1383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</a:rPr>
              <a:t>Town Public Works</a:t>
            </a:r>
          </a:p>
        </p:txBody>
      </p:sp>
      <p:sp>
        <p:nvSpPr>
          <p:cNvPr id="1395" name="Rectangular Callout 1394">
            <a:extLst>
              <a:ext uri="{FF2B5EF4-FFF2-40B4-BE49-F238E27FC236}">
                <a16:creationId xmlns:a16="http://schemas.microsoft.com/office/drawing/2014/main" id="{D3B8D317-9560-764E-AB80-B705298EFF31}"/>
              </a:ext>
            </a:extLst>
          </p:cNvPr>
          <p:cNvSpPr/>
          <p:nvPr/>
        </p:nvSpPr>
        <p:spPr>
          <a:xfrm>
            <a:off x="4788649" y="4024069"/>
            <a:ext cx="2305956" cy="689627"/>
          </a:xfrm>
          <a:prstGeom prst="wedgeRectCallout">
            <a:avLst>
              <a:gd name="adj1" fmla="val 67280"/>
              <a:gd name="adj2" fmla="val -441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</a:rPr>
              <a:t>Approximate scale/location</a:t>
            </a:r>
          </a:p>
        </p:txBody>
      </p:sp>
    </p:spTree>
    <p:extLst>
      <p:ext uri="{BB962C8B-B14F-4D97-AF65-F5344CB8AC3E}">
        <p14:creationId xmlns:p14="http://schemas.microsoft.com/office/powerpoint/2010/main" val="1921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3" grpId="0" animBg="1"/>
      <p:bldP spid="139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359E18-E749-924C-AB2D-6E985ADB5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are two common ways of financing a project like this.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B3E44D-4892-944E-9F2C-87913FCC9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314" y="1204921"/>
            <a:ext cx="10188158" cy="477209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800" b="1" dirty="0"/>
              <a:t>Financing</a:t>
            </a:r>
            <a:endParaRPr lang="en-US" b="1" dirty="0"/>
          </a:p>
          <a:p>
            <a:r>
              <a:rPr lang="en-US" sz="3200" b="1" dirty="0"/>
              <a:t>Option A: Town only</a:t>
            </a:r>
            <a:endParaRPr lang="en-US" sz="2800" b="1" dirty="0"/>
          </a:p>
          <a:p>
            <a:r>
              <a:rPr lang="en-US" sz="3200" b="1" dirty="0"/>
              <a:t>Option B: Town + PPA*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9FC93977-666B-9744-8377-52D2469FAEA0}"/>
              </a:ext>
            </a:extLst>
          </p:cNvPr>
          <p:cNvSpPr/>
          <p:nvPr/>
        </p:nvSpPr>
        <p:spPr>
          <a:xfrm>
            <a:off x="7022945" y="1989075"/>
            <a:ext cx="1960536" cy="962550"/>
          </a:xfrm>
          <a:prstGeom prst="wedgeRectCallout">
            <a:avLst>
              <a:gd name="adj1" fmla="val -76354"/>
              <a:gd name="adj2" fmla="val 434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</a:rPr>
              <a:t>South Portland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60126A-9D9D-404E-94CB-5C3B68B95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22</a:t>
            </a:fld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081298D6-50B5-F540-A211-BB313B04F088}"/>
              </a:ext>
            </a:extLst>
          </p:cNvPr>
          <p:cNvSpPr/>
          <p:nvPr/>
        </p:nvSpPr>
        <p:spPr>
          <a:xfrm>
            <a:off x="6702773" y="4545953"/>
            <a:ext cx="5138707" cy="715468"/>
          </a:xfrm>
          <a:prstGeom prst="rightArrow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</a:rPr>
              <a:t>Free electricity</a:t>
            </a:r>
          </a:p>
        </p:txBody>
      </p:sp>
      <p:sp>
        <p:nvSpPr>
          <p:cNvPr id="37" name="Title 4">
            <a:extLst>
              <a:ext uri="{FF2B5EF4-FFF2-40B4-BE49-F238E27FC236}">
                <a16:creationId xmlns:a16="http://schemas.microsoft.com/office/drawing/2014/main" id="{C6C29BA7-18FE-8E42-B0D7-D082015E5700}"/>
              </a:ext>
            </a:extLst>
          </p:cNvPr>
          <p:cNvSpPr txBox="1">
            <a:spLocks/>
          </p:cNvSpPr>
          <p:nvPr/>
        </p:nvSpPr>
        <p:spPr>
          <a:xfrm>
            <a:off x="845266" y="6348764"/>
            <a:ext cx="7252741" cy="128989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0" dirty="0"/>
              <a:t>*PPA = Power Purchase Agreement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5B8FC1D-492D-6E4A-AFFF-89E9648CE888}"/>
              </a:ext>
            </a:extLst>
          </p:cNvPr>
          <p:cNvGrpSpPr/>
          <p:nvPr/>
        </p:nvGrpSpPr>
        <p:grpSpPr>
          <a:xfrm>
            <a:off x="1589314" y="5329789"/>
            <a:ext cx="10602686" cy="689929"/>
            <a:chOff x="1589314" y="5329789"/>
            <a:chExt cx="10602686" cy="68992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CC4A732-F7AC-104B-A97D-6CA9FCC27EC9}"/>
                </a:ext>
              </a:extLst>
            </p:cNvPr>
            <p:cNvGrpSpPr/>
            <p:nvPr/>
          </p:nvGrpSpPr>
          <p:grpSpPr>
            <a:xfrm>
              <a:off x="1589314" y="5329789"/>
              <a:ext cx="10602686" cy="689929"/>
              <a:chOff x="1589314" y="5485237"/>
              <a:chExt cx="10602686" cy="68992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BF0E94B-5165-9445-9708-D82C5C78ECE8}"/>
                  </a:ext>
                </a:extLst>
              </p:cNvPr>
              <p:cNvGrpSpPr/>
              <p:nvPr/>
            </p:nvGrpSpPr>
            <p:grpSpPr>
              <a:xfrm>
                <a:off x="1589314" y="5497043"/>
                <a:ext cx="10602686" cy="678123"/>
                <a:chOff x="1589314" y="5497043"/>
                <a:chExt cx="10602686" cy="678123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B5E641FD-58B2-3841-B9BC-5EA448F6C2B2}"/>
                    </a:ext>
                  </a:extLst>
                </p:cNvPr>
                <p:cNvGrpSpPr/>
                <p:nvPr/>
              </p:nvGrpSpPr>
              <p:grpSpPr>
                <a:xfrm>
                  <a:off x="1589314" y="5593466"/>
                  <a:ext cx="10602686" cy="581700"/>
                  <a:chOff x="1589314" y="5593466"/>
                  <a:chExt cx="10602686" cy="581700"/>
                </a:xfrm>
              </p:grpSpPr>
              <p:cxnSp>
                <p:nvCxnSpPr>
                  <p:cNvPr id="4" name="Straight Arrow Connector 3">
                    <a:extLst>
                      <a:ext uri="{FF2B5EF4-FFF2-40B4-BE49-F238E27FC236}">
                        <a16:creationId xmlns:a16="http://schemas.microsoft.com/office/drawing/2014/main" id="{4CB04B69-16E3-5A4E-BF9A-65B3BA4A4A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89314" y="5593466"/>
                    <a:ext cx="10105862" cy="11806"/>
                  </a:xfrm>
                  <a:prstGeom prst="straightConnector1">
                    <a:avLst/>
                  </a:prstGeom>
                  <a:ln w="76200">
                    <a:solidFill>
                      <a:schemeClr val="accent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6B7BE46C-B64D-CE45-9001-0A21598A7EEB}"/>
                      </a:ext>
                    </a:extLst>
                  </p:cNvPr>
                  <p:cNvSpPr txBox="1"/>
                  <p:nvPr/>
                </p:nvSpPr>
                <p:spPr>
                  <a:xfrm>
                    <a:off x="1589314" y="5703881"/>
                    <a:ext cx="1060268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										40 years</a:t>
                    </a:r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164985FE-950A-8546-985A-916129D32723}"/>
                      </a:ext>
                    </a:extLst>
                  </p:cNvPr>
                  <p:cNvSpPr txBox="1"/>
                  <p:nvPr/>
                </p:nvSpPr>
                <p:spPr>
                  <a:xfrm>
                    <a:off x="6486452" y="5713501"/>
                    <a:ext cx="1301625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7 years</a:t>
                    </a:r>
                  </a:p>
                </p:txBody>
              </p:sp>
              <p:cxnSp>
                <p:nvCxnSpPr>
                  <p:cNvPr id="14" name="Straight Arrow Connector 13">
                    <a:extLst>
                      <a:ext uri="{FF2B5EF4-FFF2-40B4-BE49-F238E27FC236}">
                        <a16:creationId xmlns:a16="http://schemas.microsoft.com/office/drawing/2014/main" id="{CE3987FA-9A3D-DF4E-B88F-D157720BB6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29350" y="5598604"/>
                    <a:ext cx="1790357" cy="6668"/>
                  </a:xfrm>
                  <a:prstGeom prst="straightConnector1">
                    <a:avLst/>
                  </a:prstGeom>
                  <a:ln w="98425">
                    <a:solidFill>
                      <a:schemeClr val="bg2"/>
                    </a:solidFill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87C5525D-72C1-A64B-99A1-FE58619006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96404" y="5497043"/>
                  <a:ext cx="0" cy="216458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4000CD0-2B1F-8946-AD07-EC223A2721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0108" y="5485237"/>
                <a:ext cx="0" cy="21645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B216411-E7A9-4D40-A436-9CD6B458B933}"/>
                </a:ext>
              </a:extLst>
            </p:cNvPr>
            <p:cNvCxnSpPr>
              <a:cxnSpLocks/>
            </p:cNvCxnSpPr>
            <p:nvPr/>
          </p:nvCxnSpPr>
          <p:spPr>
            <a:xfrm>
              <a:off x="6702773" y="5331297"/>
              <a:ext cx="0" cy="2164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4109377C-86D9-E840-B017-1700DB01F76B}"/>
              </a:ext>
            </a:extLst>
          </p:cNvPr>
          <p:cNvSpPr/>
          <p:nvPr/>
        </p:nvSpPr>
        <p:spPr>
          <a:xfrm>
            <a:off x="1589314" y="2624327"/>
            <a:ext cx="4897138" cy="635955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D45033F-47EB-9A40-A085-B8E600B4D050}"/>
              </a:ext>
            </a:extLst>
          </p:cNvPr>
          <p:cNvGrpSpPr/>
          <p:nvPr/>
        </p:nvGrpSpPr>
        <p:grpSpPr>
          <a:xfrm>
            <a:off x="1770108" y="4852768"/>
            <a:ext cx="4932665" cy="926497"/>
            <a:chOff x="1770108" y="4852768"/>
            <a:chExt cx="4932665" cy="92649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9217AC-FAFD-1C4F-B4A3-0CF53CEF5252}"/>
                </a:ext>
              </a:extLst>
            </p:cNvPr>
            <p:cNvGrpSpPr/>
            <p:nvPr/>
          </p:nvGrpSpPr>
          <p:grpSpPr>
            <a:xfrm>
              <a:off x="1770108" y="5063797"/>
              <a:ext cx="4932665" cy="715468"/>
              <a:chOff x="1770108" y="5219245"/>
              <a:chExt cx="4932665" cy="715468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95D023B6-9E3D-314E-9106-F86678E797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0108" y="5583846"/>
                <a:ext cx="4872137" cy="14758"/>
              </a:xfrm>
              <a:prstGeom prst="straightConnector1">
                <a:avLst/>
              </a:prstGeom>
              <a:ln w="82550">
                <a:solidFill>
                  <a:schemeClr val="accent2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6925F48-63AA-6048-8CC6-E2DBD1CFBE0A}"/>
                  </a:ext>
                </a:extLst>
              </p:cNvPr>
              <p:cNvSpPr/>
              <p:nvPr/>
            </p:nvSpPr>
            <p:spPr>
              <a:xfrm>
                <a:off x="2409143" y="5219245"/>
                <a:ext cx="3483561" cy="715468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u="sng" dirty="0">
                    <a:latin typeface="Arial" panose="020B0604020202020204" pitchFamily="34" charset="0"/>
                  </a:rPr>
                  <a:t>Town</a:t>
                </a:r>
                <a:r>
                  <a:rPr lang="en-US" sz="2000" b="1" dirty="0">
                    <a:latin typeface="Arial" panose="020B0604020202020204" pitchFamily="34" charset="0"/>
                  </a:rPr>
                  <a:t> purchases electricity from investor via PPA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B746CAC-994B-BA4E-8D96-21016F81C3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2773" y="5483697"/>
                <a:ext cx="0" cy="216458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8906D8-A557-D747-8263-CAD411C24E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0108" y="5482996"/>
                <a:ext cx="0" cy="216458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A7B89C1-CAD0-B64A-BD5D-2A1E1EF8CC53}"/>
                </a:ext>
              </a:extLst>
            </p:cNvPr>
            <p:cNvSpPr/>
            <p:nvPr/>
          </p:nvSpPr>
          <p:spPr>
            <a:xfrm>
              <a:off x="5650254" y="4852768"/>
              <a:ext cx="411480" cy="3958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AAA4F68-2B61-CC4C-8403-95B2D1276E3F}"/>
              </a:ext>
            </a:extLst>
          </p:cNvPr>
          <p:cNvGrpSpPr/>
          <p:nvPr/>
        </p:nvGrpSpPr>
        <p:grpSpPr>
          <a:xfrm>
            <a:off x="720428" y="3309793"/>
            <a:ext cx="3803101" cy="1126882"/>
            <a:chOff x="720428" y="3309793"/>
            <a:chExt cx="3803101" cy="112688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F1FF78A-28F3-734E-9B33-33BA3B65EE72}"/>
                </a:ext>
              </a:extLst>
            </p:cNvPr>
            <p:cNvGrpSpPr/>
            <p:nvPr/>
          </p:nvGrpSpPr>
          <p:grpSpPr>
            <a:xfrm>
              <a:off x="1525306" y="3511477"/>
              <a:ext cx="2639534" cy="925198"/>
              <a:chOff x="1077250" y="3501533"/>
              <a:chExt cx="2639534" cy="925198"/>
            </a:xfrm>
          </p:grpSpPr>
          <p:sp>
            <p:nvSpPr>
              <p:cNvPr id="18" name="Rectangular Callout 17">
                <a:extLst>
                  <a:ext uri="{FF2B5EF4-FFF2-40B4-BE49-F238E27FC236}">
                    <a16:creationId xmlns:a16="http://schemas.microsoft.com/office/drawing/2014/main" id="{93912D2B-9C32-1746-AE8D-AAC234FD200D}"/>
                  </a:ext>
                </a:extLst>
              </p:cNvPr>
              <p:cNvSpPr/>
              <p:nvPr/>
            </p:nvSpPr>
            <p:spPr>
              <a:xfrm>
                <a:off x="1077250" y="3711263"/>
                <a:ext cx="2456780" cy="715468"/>
              </a:xfrm>
              <a:prstGeom prst="wedgeRectCallout">
                <a:avLst>
                  <a:gd name="adj1" fmla="val -39221"/>
                  <a:gd name="adj2" fmla="val 162372"/>
                </a:avLst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u="sng" dirty="0">
                    <a:latin typeface="Arial" panose="020B0604020202020204" pitchFamily="34" charset="0"/>
                  </a:rPr>
                  <a:t>Investor</a:t>
                </a:r>
                <a:r>
                  <a:rPr lang="en-US" sz="2000" b="1" dirty="0">
                    <a:latin typeface="Arial" panose="020B0604020202020204" pitchFamily="34" charset="0"/>
                  </a:rPr>
                  <a:t> owns </a:t>
                </a:r>
              </a:p>
              <a:p>
                <a:pPr algn="ctr"/>
                <a:r>
                  <a:rPr lang="en-US" sz="2000" b="1" dirty="0">
                    <a:latin typeface="Arial" panose="020B0604020202020204" pitchFamily="34" charset="0"/>
                  </a:rPr>
                  <a:t>&amp; operates system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08D14C8-4E19-B647-91E7-96A189E62857}"/>
                  </a:ext>
                </a:extLst>
              </p:cNvPr>
              <p:cNvSpPr/>
              <p:nvPr/>
            </p:nvSpPr>
            <p:spPr>
              <a:xfrm>
                <a:off x="3305304" y="3501533"/>
                <a:ext cx="411480" cy="39581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99CE1E6-6D26-354E-A590-2CF362CC5966}"/>
                </a:ext>
              </a:extLst>
            </p:cNvPr>
            <p:cNvSpPr txBox="1"/>
            <p:nvPr/>
          </p:nvSpPr>
          <p:spPr>
            <a:xfrm>
              <a:off x="720428" y="3309793"/>
              <a:ext cx="3803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$1-1.2M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6F1AACC-8712-1447-80A9-6CBA9B1B198F}"/>
              </a:ext>
            </a:extLst>
          </p:cNvPr>
          <p:cNvGrpSpPr/>
          <p:nvPr/>
        </p:nvGrpSpPr>
        <p:grpSpPr>
          <a:xfrm>
            <a:off x="5624321" y="3299450"/>
            <a:ext cx="3803101" cy="1127281"/>
            <a:chOff x="5624321" y="3299450"/>
            <a:chExt cx="3803101" cy="112728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D025592-8F6C-A743-847E-B48836E5F62C}"/>
                </a:ext>
              </a:extLst>
            </p:cNvPr>
            <p:cNvGrpSpPr/>
            <p:nvPr/>
          </p:nvGrpSpPr>
          <p:grpSpPr>
            <a:xfrm>
              <a:off x="6122281" y="3464051"/>
              <a:ext cx="3066940" cy="962680"/>
              <a:chOff x="6122281" y="3464051"/>
              <a:chExt cx="3066940" cy="962680"/>
            </a:xfrm>
          </p:grpSpPr>
          <p:sp>
            <p:nvSpPr>
              <p:cNvPr id="9" name="Rectangular Callout 8">
                <a:extLst>
                  <a:ext uri="{FF2B5EF4-FFF2-40B4-BE49-F238E27FC236}">
                    <a16:creationId xmlns:a16="http://schemas.microsoft.com/office/drawing/2014/main" id="{597EC52F-A098-4043-A8B0-9FF14273DA0F}"/>
                  </a:ext>
                </a:extLst>
              </p:cNvPr>
              <p:cNvSpPr/>
              <p:nvPr/>
            </p:nvSpPr>
            <p:spPr>
              <a:xfrm>
                <a:off x="6122281" y="3711263"/>
                <a:ext cx="2861200" cy="715468"/>
              </a:xfrm>
              <a:prstGeom prst="wedgeRectCallout">
                <a:avLst>
                  <a:gd name="adj1" fmla="val -30026"/>
                  <a:gd name="adj2" fmla="val 170040"/>
                </a:avLst>
              </a:prstGeom>
              <a:solidFill>
                <a:schemeClr val="accent3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u="sng" dirty="0">
                    <a:latin typeface="Arial" panose="020B0604020202020204" pitchFamily="34" charset="0"/>
                  </a:rPr>
                  <a:t>Town</a:t>
                </a:r>
                <a:r>
                  <a:rPr lang="en-US" sz="2000" b="1" dirty="0">
                    <a:latin typeface="Arial" panose="020B0604020202020204" pitchFamily="34" charset="0"/>
                  </a:rPr>
                  <a:t> buys system at </a:t>
                </a:r>
              </a:p>
              <a:p>
                <a:pPr algn="ctr"/>
                <a:r>
                  <a:rPr lang="en-US" sz="2000" b="1" dirty="0">
                    <a:latin typeface="Arial" panose="020B0604020202020204" pitchFamily="34" charset="0"/>
                  </a:rPr>
                  <a:t>30 - 45% discount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C842627-859B-0841-A658-A9C1F314E582}"/>
                  </a:ext>
                </a:extLst>
              </p:cNvPr>
              <p:cNvSpPr/>
              <p:nvPr/>
            </p:nvSpPr>
            <p:spPr>
              <a:xfrm>
                <a:off x="8777741" y="3464051"/>
                <a:ext cx="411480" cy="39581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8529CD1-9788-5D41-B89F-F3BECE9CA9F7}"/>
                </a:ext>
              </a:extLst>
            </p:cNvPr>
            <p:cNvSpPr txBox="1"/>
            <p:nvPr/>
          </p:nvSpPr>
          <p:spPr>
            <a:xfrm>
              <a:off x="5624321" y="3299450"/>
              <a:ext cx="3803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$0.6-0.8M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Content Placeholder 6">
            <a:extLst>
              <a:ext uri="{FF2B5EF4-FFF2-40B4-BE49-F238E27FC236}">
                <a16:creationId xmlns:a16="http://schemas.microsoft.com/office/drawing/2014/main" id="{207A3103-B7B3-784D-AF1F-33812A59C6F5}"/>
              </a:ext>
            </a:extLst>
          </p:cNvPr>
          <p:cNvSpPr txBox="1">
            <a:spLocks/>
          </p:cNvSpPr>
          <p:nvPr/>
        </p:nvSpPr>
        <p:spPr>
          <a:xfrm>
            <a:off x="7040692" y="1993155"/>
            <a:ext cx="4791644" cy="95410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Town will save up to $2.4M over the life of the system.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C4F29F4-90D5-344D-B481-D28BB4BBD430}"/>
              </a:ext>
            </a:extLst>
          </p:cNvPr>
          <p:cNvSpPr txBox="1"/>
          <p:nvPr/>
        </p:nvSpPr>
        <p:spPr>
          <a:xfrm>
            <a:off x="2452949" y="4426731"/>
            <a:ext cx="2762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Federal Tax Credit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Accelerated Depreciation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76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4"/>
    </mc:Choice>
    <mc:Fallback xmlns="">
      <p:transition spd="slow" advTm="3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36" grpId="0" animBg="1"/>
      <p:bldP spid="37" grpId="0"/>
      <p:bldP spid="41" grpId="0" animBg="1"/>
      <p:bldP spid="54" grpId="0" animBg="1"/>
      <p:bldP spid="54" grpId="1" animBg="1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5233C-9070-6B46-ADED-94BDC6902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Summary: Brownfield to Greenfield -</a:t>
            </a:r>
            <a:br>
              <a:rPr lang="en-US" dirty="0"/>
            </a:br>
            <a:r>
              <a:rPr lang="en-US" dirty="0"/>
              <a:t>Solar on the Town Landfill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EBA3F-76E3-B442-9085-78438EFFD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6037" y="1208803"/>
            <a:ext cx="10531618" cy="3218794"/>
          </a:xfrm>
        </p:spPr>
        <p:txBody>
          <a:bodyPr>
            <a:normAutofit/>
          </a:bodyPr>
          <a:lstStyle/>
          <a:p>
            <a:pPr marL="742950" indent="-742950">
              <a:buSzPct val="110000"/>
              <a:buFont typeface="+mj-lt"/>
              <a:buAutoNum type="arabicPeriod"/>
            </a:pPr>
            <a:r>
              <a:rPr lang="en-US" sz="3600" b="1" dirty="0"/>
              <a:t>Maine is a great place for solar</a:t>
            </a:r>
          </a:p>
          <a:p>
            <a:pPr marL="742950" indent="-742950">
              <a:buSzPct val="110000"/>
              <a:buFont typeface="+mj-lt"/>
              <a:buAutoNum type="arabicPeriod"/>
            </a:pPr>
            <a:r>
              <a:rPr lang="en-US" sz="3600" b="1" dirty="0"/>
              <a:t>The Cumberland landfill is ideally suited</a:t>
            </a:r>
          </a:p>
          <a:p>
            <a:pPr marL="742950" indent="-742950">
              <a:buSzPct val="110000"/>
              <a:buFont typeface="+mj-lt"/>
              <a:buAutoNum type="arabicPeriod"/>
            </a:pPr>
            <a:r>
              <a:rPr lang="en-US" sz="3600" b="1" dirty="0"/>
              <a:t>Estimated savings of up to $2.4M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267FAC-8271-9E44-8985-0E9D19AE2EEF}"/>
              </a:ext>
            </a:extLst>
          </p:cNvPr>
          <p:cNvSpPr txBox="1"/>
          <p:nvPr/>
        </p:nvSpPr>
        <p:spPr>
          <a:xfrm>
            <a:off x="1775638" y="4500749"/>
            <a:ext cx="9244228" cy="156966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</a:rPr>
              <a:t>Save significant taxpayer $ while investing in clean energy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44763-7600-8242-9ECB-96B27593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23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84"/>
    </mc:Choice>
    <mc:Fallback xmlns="">
      <p:transition spd="slow" advTm="50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BF67A-3B84-8040-9D55-A22A074A7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considerations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15B55-4271-D148-986B-4DE7AB1D6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314" y="1356383"/>
            <a:ext cx="10018713" cy="4509247"/>
          </a:xfrm>
        </p:spPr>
        <p:txBody>
          <a:bodyPr>
            <a:normAutofit/>
          </a:bodyPr>
          <a:lstStyle/>
          <a:p>
            <a:r>
              <a:rPr lang="en-US" sz="3200" b="1" dirty="0"/>
              <a:t>Will likely need to extend 3-phase power line</a:t>
            </a:r>
          </a:p>
          <a:p>
            <a:pPr lvl="1"/>
            <a:r>
              <a:rPr lang="en-US" sz="2800" dirty="0"/>
              <a:t>Approx. $50-$100k cost (included in estimate)</a:t>
            </a:r>
            <a:endParaRPr lang="en-US" sz="3200" dirty="0"/>
          </a:p>
          <a:p>
            <a:r>
              <a:rPr lang="en-US" sz="3200" b="1" dirty="0"/>
              <a:t>On April 30</a:t>
            </a:r>
            <a:r>
              <a:rPr lang="en-US" sz="3200" b="1" baseline="30000" dirty="0"/>
              <a:t>th</a:t>
            </a:r>
            <a:r>
              <a:rPr lang="en-US" sz="3200" b="1" dirty="0"/>
              <a:t>, 2018 state regulators are reducing the benefit of net metering</a:t>
            </a:r>
            <a:endParaRPr lang="en-US" sz="3200" dirty="0"/>
          </a:p>
          <a:p>
            <a:pPr lvl="1"/>
            <a:r>
              <a:rPr lang="en-US" sz="2800" dirty="0"/>
              <a:t>If paperwork is signed after April 30th, the net metering benefit drops by 10% which would have limited impact on project financials</a:t>
            </a:r>
          </a:p>
          <a:p>
            <a:endParaRPr lang="en-US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7AF85D-18CA-CE46-9B04-FE96464AD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5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91"/>
    </mc:Choice>
    <mc:Fallback xmlns="">
      <p:transition spd="slow" advTm="5559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36D7F-D44E-8A4E-BA1F-BCE20899E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 and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40E41-2E1B-9441-994D-C46C95D5389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72278" y="4777381"/>
            <a:ext cx="8930748" cy="860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D165E-F766-6241-9687-5C643EC96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9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2"/>
    </mc:Choice>
    <mc:Fallback xmlns="">
      <p:transition spd="slow" advTm="16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Cumberland Climate Action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9314" y="1130686"/>
            <a:ext cx="7124918" cy="3871965"/>
          </a:xfrm>
        </p:spPr>
        <p:txBody>
          <a:bodyPr anchor="t"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Founded 2016 by Denny Gallaudet, Eric Fitz, Bob Waterhouse, and Jane Wilson</a:t>
            </a:r>
          </a:p>
          <a:p>
            <a:r>
              <a:rPr lang="en-US" sz="2800" dirty="0"/>
              <a:t>Combined 100+ years as town residents</a:t>
            </a:r>
          </a:p>
          <a:p>
            <a:r>
              <a:rPr lang="en-US" sz="2800" b="1" dirty="0"/>
              <a:t>Vision: Reduce Cumberland’s carbon footprint by 50% by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CCD2C4-B7E9-594E-A6B8-92691A7027E4}"/>
              </a:ext>
            </a:extLst>
          </p:cNvPr>
          <p:cNvSpPr txBox="1"/>
          <p:nvPr/>
        </p:nvSpPr>
        <p:spPr>
          <a:xfrm>
            <a:off x="2190786" y="5337256"/>
            <a:ext cx="7810428" cy="55399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tIns="91440" bIns="91440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Previously presented to the Town Council - August 2016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D4BD87-DA68-7C41-B5BD-EB2B1F4F5631}"/>
              </a:ext>
            </a:extLst>
          </p:cNvPr>
          <p:cNvSpPr txBox="1">
            <a:spLocks/>
          </p:cNvSpPr>
          <p:nvPr/>
        </p:nvSpPr>
        <p:spPr>
          <a:xfrm>
            <a:off x="8098971" y="1600594"/>
            <a:ext cx="3588937" cy="387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b="0" i="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b="0" i="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b="0" i="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b="0" i="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b="0" i="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2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8E91B-2A99-DE4E-BD2F-6A911C9B0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Challenge</a:t>
            </a:r>
          </a:p>
          <a:p>
            <a:pPr marL="457200" lvl="1" indent="0">
              <a:buNone/>
            </a:pPr>
            <a:r>
              <a:rPr lang="en-US" sz="3600" b="1" dirty="0"/>
              <a:t>The Town spends ~$120k per year </a:t>
            </a:r>
          </a:p>
          <a:p>
            <a:pPr marL="457200" lvl="1" indent="0">
              <a:buNone/>
            </a:pPr>
            <a:r>
              <a:rPr lang="en-US" sz="3600" b="1" dirty="0"/>
              <a:t>on electricity</a:t>
            </a:r>
          </a:p>
          <a:p>
            <a:r>
              <a:rPr lang="en-US" sz="4000" dirty="0"/>
              <a:t>Opportunity</a:t>
            </a:r>
          </a:p>
          <a:p>
            <a:pPr marL="457200" lvl="1" indent="0">
              <a:buNone/>
            </a:pPr>
            <a:r>
              <a:rPr lang="en-US" sz="3600" b="1" dirty="0"/>
              <a:t>Reduce costs and source majority of electricity from clean solar energy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DFDEDB-2B73-274F-A71C-EC7DC3ECE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141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"/>
    </mc:Choice>
    <mc:Fallback xmlns="">
      <p:transition spd="slow" advTm="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36D7F-D44E-8A4E-BA1F-BCE20899E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Town Electricity Costs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40E41-2E1B-9441-994D-C46C95D5389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72278" y="4777381"/>
            <a:ext cx="8930748" cy="860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828D3-32E0-3E46-88B5-0281ED48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"/>
    </mc:Choice>
    <mc:Fallback xmlns="">
      <p:transition spd="slow" advTm="26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C554-4EF3-0F42-BBE4-358069683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314" y="-7936"/>
            <a:ext cx="10120905" cy="1289890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Excluding street lighting</a:t>
            </a:r>
            <a:r>
              <a:rPr lang="en-US" dirty="0"/>
              <a:t>, ~$70-80k per year is spent across nine town properties.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053DB41-8DE6-7143-809D-1281DC780B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654964"/>
              </p:ext>
            </p:extLst>
          </p:nvPr>
        </p:nvGraphicFramePr>
        <p:xfrm>
          <a:off x="2548891" y="1281954"/>
          <a:ext cx="7852410" cy="5095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AD2E3E6-27FC-A843-BA13-EF129C5831E8}"/>
              </a:ext>
            </a:extLst>
          </p:cNvPr>
          <p:cNvSpPr txBox="1"/>
          <p:nvPr/>
        </p:nvSpPr>
        <p:spPr>
          <a:xfrm>
            <a:off x="5120640" y="2952327"/>
            <a:ext cx="171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~$25k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8970FD-ADED-3242-B881-16383331BFEA}"/>
              </a:ext>
            </a:extLst>
          </p:cNvPr>
          <p:cNvSpPr txBox="1"/>
          <p:nvPr/>
        </p:nvSpPr>
        <p:spPr>
          <a:xfrm>
            <a:off x="4937841" y="4664676"/>
            <a:ext cx="1537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C038E6-A8BD-444F-A2E0-EFC21A6DA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89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"/>
    </mc:Choice>
    <mc:Fallback xmlns="">
      <p:transition spd="slow" advTm="140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A71D29E-B5A0-4D4B-B803-2F0C6F6FEF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8147449"/>
              </p:ext>
            </p:extLst>
          </p:nvPr>
        </p:nvGraphicFramePr>
        <p:xfrm>
          <a:off x="1126577" y="143657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739C554-4EF3-0F42-BBE4-358069683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314" y="-7936"/>
            <a:ext cx="10120905" cy="1289890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are 3 cost components: meter service, demand (kW) and energy (kWh) charges.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E48E4A-D102-F34B-8B9D-B2E78917C722}"/>
              </a:ext>
            </a:extLst>
          </p:cNvPr>
          <p:cNvSpPr txBox="1"/>
          <p:nvPr/>
        </p:nvSpPr>
        <p:spPr>
          <a:xfrm>
            <a:off x="3024664" y="3222575"/>
            <a:ext cx="1789814" cy="923330"/>
          </a:xfrm>
          <a:prstGeom prst="rect">
            <a:avLst/>
          </a:prstGeom>
          <a:solidFill>
            <a:schemeClr val="accent2"/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Demand Charge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(kW)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C68901-8B81-ED42-B270-CFEE1E9AE0D4}"/>
              </a:ext>
            </a:extLst>
          </p:cNvPr>
          <p:cNvGrpSpPr/>
          <p:nvPr/>
        </p:nvGrpSpPr>
        <p:grpSpPr>
          <a:xfrm>
            <a:off x="1589314" y="1281954"/>
            <a:ext cx="3225164" cy="710575"/>
            <a:chOff x="8658446" y="1812365"/>
            <a:chExt cx="3225164" cy="7105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969677-D702-C84D-8BF2-91908F66E430}"/>
                </a:ext>
              </a:extLst>
            </p:cNvPr>
            <p:cNvSpPr txBox="1"/>
            <p:nvPr/>
          </p:nvSpPr>
          <p:spPr>
            <a:xfrm>
              <a:off x="8658446" y="1812365"/>
              <a:ext cx="1772093" cy="646331"/>
            </a:xfrm>
            <a:prstGeom prst="rect">
              <a:avLst/>
            </a:prstGeom>
            <a:solidFill>
              <a:schemeClr val="accent3"/>
            </a:solidFill>
            <a:ln w="41275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Meter Service Fee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AB6D270-07E9-A840-AADD-6F4EC1F90380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10430539" y="2135531"/>
              <a:ext cx="1453071" cy="387409"/>
            </a:xfrm>
            <a:prstGeom prst="straightConnector1">
              <a:avLst/>
            </a:prstGeom>
            <a:ln w="603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Left Arrow 3">
            <a:extLst>
              <a:ext uri="{FF2B5EF4-FFF2-40B4-BE49-F238E27FC236}">
                <a16:creationId xmlns:a16="http://schemas.microsoft.com/office/drawing/2014/main" id="{EE9B6870-0A6F-7447-A85F-1709CE47533D}"/>
              </a:ext>
            </a:extLst>
          </p:cNvPr>
          <p:cNvSpPr/>
          <p:nvPr/>
        </p:nvSpPr>
        <p:spPr>
          <a:xfrm>
            <a:off x="6270427" y="4645041"/>
            <a:ext cx="3419856" cy="1408176"/>
          </a:xfrm>
          <a:prstGeom prst="lef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Opportunity to reduce costs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A5402B-283E-4445-AB01-229521BF0A86}"/>
              </a:ext>
            </a:extLst>
          </p:cNvPr>
          <p:cNvGrpSpPr/>
          <p:nvPr/>
        </p:nvGrpSpPr>
        <p:grpSpPr>
          <a:xfrm>
            <a:off x="4860161" y="3373267"/>
            <a:ext cx="2489497" cy="2520119"/>
            <a:chOff x="5862520" y="3421863"/>
            <a:chExt cx="2489497" cy="252011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7CAB8A-AFDD-2942-A6B5-3E20CEAAC963}"/>
                </a:ext>
              </a:extLst>
            </p:cNvPr>
            <p:cNvSpPr txBox="1"/>
            <p:nvPr/>
          </p:nvSpPr>
          <p:spPr>
            <a:xfrm>
              <a:off x="6447534" y="3421863"/>
              <a:ext cx="1904483" cy="1200329"/>
            </a:xfrm>
            <a:prstGeom prst="rect">
              <a:avLst/>
            </a:prstGeom>
            <a:solidFill>
              <a:schemeClr val="accent1"/>
            </a:solidFill>
            <a:ln w="412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Energy, Transmission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&amp; Distribution (kWh)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0D85906-5951-3445-9DDA-BE31C9E5475D}"/>
                </a:ext>
              </a:extLst>
            </p:cNvPr>
            <p:cNvSpPr txBox="1"/>
            <p:nvPr/>
          </p:nvSpPr>
          <p:spPr>
            <a:xfrm>
              <a:off x="5862520" y="5172541"/>
              <a:ext cx="15372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60%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DD63FFC-507E-854E-AEA2-CB44A67CF195}"/>
              </a:ext>
            </a:extLst>
          </p:cNvPr>
          <p:cNvSpPr txBox="1"/>
          <p:nvPr/>
        </p:nvSpPr>
        <p:spPr>
          <a:xfrm>
            <a:off x="7980355" y="1541137"/>
            <a:ext cx="4030823" cy="273921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lIns="137160" tIns="137160" rIns="137160" bIns="137160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Maine regulations allow the town to own and operate a solar system to reduce kWh costs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D40A4-2EEF-AF4B-B61E-38A77B2CB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07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"/>
    </mc:Choice>
    <mc:Fallback xmlns="">
      <p:transition spd="slow" advTm="1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36D7F-D44E-8A4E-BA1F-BCE20899E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40E41-2E1B-9441-994D-C46C95D5389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72278" y="4777381"/>
            <a:ext cx="8930748" cy="860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6D7B7-70CA-1B4C-AB98-B67B6EFD3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4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5"/>
    </mc:Choice>
    <mc:Fallback xmlns="">
      <p:transition spd="slow" advTm="842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990AF-99D9-384B-AE9F-4244134F4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314" y="1281954"/>
            <a:ext cx="10440390" cy="45092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Solar Photovoltaic (PV) </a:t>
            </a:r>
            <a:r>
              <a:rPr lang="en-US" sz="4000" dirty="0"/>
              <a:t>= electrical energy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5992EB-1192-6F40-B2CC-A940AFFD3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54CF-61DD-3244-9578-125A111C63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2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7"/>
    </mc:Choice>
    <mc:Fallback xmlns="">
      <p:transition spd="slow" advTm="1917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2.1|8.1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4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1|0.1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4824</TotalTime>
  <Words>774</Words>
  <Application>Microsoft Office PowerPoint</Application>
  <PresentationFormat>Widescreen</PresentationFormat>
  <Paragraphs>158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Corbel</vt:lpstr>
      <vt:lpstr>Wingdings</vt:lpstr>
      <vt:lpstr>Parallax</vt:lpstr>
      <vt:lpstr>Brownfield to Greenfield: Solar on the Town Landfill</vt:lpstr>
      <vt:lpstr>Overview</vt:lpstr>
      <vt:lpstr>Cumberland Climate Action Team</vt:lpstr>
      <vt:lpstr>PowerPoint Presentation</vt:lpstr>
      <vt:lpstr>Town Electricity Costs</vt:lpstr>
      <vt:lpstr>Excluding street lighting, ~$70-80k per year is spent across nine town properties.</vt:lpstr>
      <vt:lpstr>There are 3 cost components: meter service, demand (kW) and energy (kWh) charges.</vt:lpstr>
      <vt:lpstr>Solar Background</vt:lpstr>
      <vt:lpstr>PowerPoint Presentation</vt:lpstr>
      <vt:lpstr>How does Solar PV work?</vt:lpstr>
      <vt:lpstr>Cumberland has better solar potential  than Houston!</vt:lpstr>
      <vt:lpstr>Solar PV is one of the lowest cost options for new utility-scale generation in the US.</vt:lpstr>
      <vt:lpstr>What happens at night or in the winter?</vt:lpstr>
      <vt:lpstr>South Portland’s Solar  Landfill Project</vt:lpstr>
      <vt:lpstr>Solar PV, sited on closed municipal landfills, are common through out the US and Maine.</vt:lpstr>
      <vt:lpstr>Solar array structure is ballasted to “float” on the surface of the capped landfill.</vt:lpstr>
      <vt:lpstr>System is built with simple tools and process.</vt:lpstr>
      <vt:lpstr>Mount panels and connect to inverters</vt:lpstr>
      <vt:lpstr>Estimated System Size, Costs, and Benefits:  Cumberland Solar Landfill  </vt:lpstr>
      <vt:lpstr>A solar array on Cumberland’s landfill could cover nearly 100% of the town’s usage.</vt:lpstr>
      <vt:lpstr>PowerPoint Presentation</vt:lpstr>
      <vt:lpstr>There are two common ways of financing a project like this.</vt:lpstr>
      <vt:lpstr>Summary: Brownfield to Greenfield - Solar on the Town Landfill</vt:lpstr>
      <vt:lpstr>Additional considerations  </vt:lpstr>
      <vt:lpstr>Questions and 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Brownfield to Greenfield: Exploring Solar on Cumberland’s Landfill</dc:title>
  <dc:creator>Eric Fitz</dc:creator>
  <cp:lastModifiedBy>William Shane</cp:lastModifiedBy>
  <cp:revision>190</cp:revision>
  <dcterms:created xsi:type="dcterms:W3CDTF">2018-01-15T18:24:03Z</dcterms:created>
  <dcterms:modified xsi:type="dcterms:W3CDTF">2022-04-07T13:34:09Z</dcterms:modified>
</cp:coreProperties>
</file>