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7"/>
    <p:restoredTop sz="94680"/>
  </p:normalViewPr>
  <p:slideViewPr>
    <p:cSldViewPr snapToGrid="0" snapToObjects="1">
      <p:cViewPr varScale="1">
        <p:scale>
          <a:sx n="86" d="100"/>
          <a:sy n="86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D033-5BAC-6641-94B6-86F672C6C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F76BA-70B7-A643-AD38-5160F914C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E4EEF-95BD-164B-892D-B269B692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313E0-860C-C542-A078-39DB48B20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E31F1-B5B6-FF4B-BBEE-3BA6E488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8760D-C32F-3E4D-82B4-BFF5ED8D3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4B24E-5BD7-AE43-B16A-47736460A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73C35-F6BB-5F40-AF4B-201A2D1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6305E-73D7-F145-A31D-EEB8070F7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D3244-FCD6-154E-84DE-9C89B978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F767FB-9847-CD48-85C8-3D92067CA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71771-8428-5348-8715-62BDA37B9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AF9C1-D78E-9946-91EC-9FCAF806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5DF-F00E-3047-9F0F-F0E681D4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21297-2966-424D-8E93-612739E9B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5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3EFC-8C09-5B40-92DD-4375906D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2CDB8-AF48-CC4B-A55E-CD24DCB45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42614-C43A-F143-B39A-7DBD63EE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C64F9-7CDC-F044-A6AF-E21C549D4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F46C1-2469-DC45-B95C-ADA0EB98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0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2E36-60D7-6940-B932-FD05CE36C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C157D-FBFB-A84F-83C3-AF613DB64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6B341-6F3D-5643-98D2-2CFB29F84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C2159-A4D1-B14B-A657-930D0D10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C47DD-D569-5440-A970-8443FEE1D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0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83FE1-791D-E246-8E93-56D3669F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BD2D4-E2D2-CC4F-9FC4-71799B6CB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C0AB3-8164-114C-9241-000526733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09F81-5B59-2A4A-8E27-31D65601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3814B-CDC7-2545-8E69-259E55A9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A57040-118B-8D4E-9942-740A3DEE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80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997C4-AC3E-5344-8ADF-4A5FAD63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4E01F-D31C-C841-BF38-05340B1D0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568118-7332-6E40-90F4-9BA7E0CD1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4D6DBD-F7D0-A448-9B67-BFBB2C2FA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6D195-E698-984C-9BF5-4FFAD709F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258065-F94F-AD41-8F62-3635E7ACA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BE6019-4226-5546-9C8F-8A87DC27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EF4DE-43FC-874B-B1C7-DE745549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14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5B324-5F1C-8245-B421-922C06F5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18D2B-C36B-0E4A-AC08-027E8AB63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EBD84-0E33-B94D-87C7-E1C85B0C5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B72F9-DEDC-4F4C-BE63-C74297EA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4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3C6E2-68D2-F746-958F-FCD59BBD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3CC412-7997-304A-B997-FE2D151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3AE5E-AAC6-1147-B6A2-7290010D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2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B0D5E-F523-464E-BF93-441609A7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87B9-D7E5-FC4E-859B-40DBB462B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B2CAE-0E84-8A41-9D86-13ECE9DE7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53A4B-F7BB-B242-899D-9C9085D7D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1303-8D25-1244-A441-519B0A86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11CF5-B7FC-6443-8240-2A9F051C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3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26DA2-B35C-6648-A837-9042684ED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01701-8D96-FA4D-A8E2-89C4CD0CC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A0DF7-B158-5A4B-8F9C-831DE0728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DD047-5EC8-2446-8742-88DB4DBC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2B1C6-1403-434B-B741-31058ED4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EAE9-8066-564A-AF44-73ACBD12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F3C78F-62E6-004A-A56C-97E53D93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90795-9F7C-E04B-BB74-921644426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362CF-851A-DF4B-99ED-E3B6D7E53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06-E6C9-0E4F-9AF4-788584671A0A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E6B0-0C26-FA47-9BBE-FD797CF2F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C9F17-C402-5242-8305-6126CC77B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CD57F-EA17-7649-9769-382DC314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BEF49-2D54-AA42-894A-99E7C137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10" y="0"/>
            <a:ext cx="924078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7FCAF-96AC-2647-849D-C5A2F7870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02536">
            <a:off x="3937039" y="280651"/>
            <a:ext cx="6063574" cy="442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3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BEF49-2D54-AA42-894A-99E7C137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10" y="0"/>
            <a:ext cx="924078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75E0AB-126B-F04F-ACAB-37DBFA7D0A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541658">
            <a:off x="4012178" y="1429469"/>
            <a:ext cx="3112619" cy="413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6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Fitz</dc:creator>
  <cp:lastModifiedBy>William Shane</cp:lastModifiedBy>
  <cp:revision>4</cp:revision>
  <dcterms:created xsi:type="dcterms:W3CDTF">2018-04-17T03:01:13Z</dcterms:created>
  <dcterms:modified xsi:type="dcterms:W3CDTF">2022-04-07T13:33:38Z</dcterms:modified>
</cp:coreProperties>
</file>